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67" r:id="rId3"/>
    <p:sldId id="258" r:id="rId4"/>
    <p:sldId id="259" r:id="rId5"/>
    <p:sldId id="268" r:id="rId6"/>
    <p:sldId id="260" r:id="rId7"/>
    <p:sldId id="269" r:id="rId8"/>
    <p:sldId id="261" r:id="rId9"/>
    <p:sldId id="270" r:id="rId10"/>
    <p:sldId id="262" r:id="rId11"/>
    <p:sldId id="263" r:id="rId12"/>
    <p:sldId id="264" r:id="rId13"/>
    <p:sldId id="265" r:id="rId14"/>
    <p:sldId id="266" r:id="rId15"/>
    <p:sldId id="271" r:id="rId16"/>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CC"/>
    <a:srgbClr val="0000FF"/>
    <a:srgbClr val="0431FF"/>
    <a:srgbClr val="0431F2"/>
    <a:srgbClr val="0D3AFB"/>
    <a:srgbClr val="A3E7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EA7E73-2C0D-498F-BF77-BDD2E4308CF9}" type="doc">
      <dgm:prSet loTypeId="urn:microsoft.com/office/officeart/2005/8/layout/process4" loCatId="process" qsTypeId="urn:microsoft.com/office/officeart/2005/8/quickstyle/simple1" qsCatId="simple" csTypeId="urn:microsoft.com/office/officeart/2005/8/colors/accent1_1" csCatId="accent1" phldr="1"/>
      <dgm:spPr/>
      <dgm:t>
        <a:bodyPr/>
        <a:lstStyle/>
        <a:p>
          <a:endParaRPr lang="zh-TW" altLang="en-US"/>
        </a:p>
      </dgm:t>
    </dgm:pt>
    <dgm:pt modelId="{A58AA9B1-49DB-4E05-9D5E-A83EE0E64F6E}">
      <dgm:prSet phldrT="[文字]" custT="1"/>
      <dgm:spPr/>
      <dgm:t>
        <a:bodyPr/>
        <a:lstStyle/>
        <a:p>
          <a:pPr algn="ctr"/>
          <a:r>
            <a:rPr lang="zh-TW" altLang="en-US" sz="1400" b="1" i="0" u="none" strike="noStrike" baseline="0" dirty="0">
              <a:latin typeface="標楷體" panose="03000509000000000000" pitchFamily="65" charset="-120"/>
              <a:ea typeface="標楷體" panose="03000509000000000000" pitchFamily="65" charset="-120"/>
            </a:rPr>
            <a:t>１</a:t>
          </a:r>
          <a:r>
            <a:rPr lang="en-US" altLang="zh-TW" sz="1400" b="1" i="0" u="none" strike="noStrike" baseline="0" dirty="0">
              <a:latin typeface="標楷體" panose="03000509000000000000" pitchFamily="65" charset="-120"/>
              <a:ea typeface="標楷體" panose="03000509000000000000" pitchFamily="65" charset="-120"/>
            </a:rPr>
            <a:t>. </a:t>
          </a:r>
          <a:r>
            <a:rPr lang="zh-TW" altLang="en-US" sz="1400" b="1" i="0" u="none" strike="noStrike" baseline="0" dirty="0">
              <a:latin typeface="標楷體" panose="03000509000000000000" pitchFamily="65" charset="-120"/>
              <a:ea typeface="標楷體" panose="03000509000000000000" pitchFamily="65" charset="-120"/>
            </a:rPr>
            <a:t>研讀學校或系科有關實習課程的各種規定。</a:t>
          </a:r>
          <a:endParaRPr lang="zh-TW" altLang="en-US" sz="1400" dirty="0">
            <a:latin typeface="標楷體" panose="03000509000000000000" pitchFamily="65" charset="-120"/>
            <a:ea typeface="標楷體" panose="03000509000000000000" pitchFamily="65" charset="-120"/>
          </a:endParaRPr>
        </a:p>
      </dgm:t>
    </dgm:pt>
    <dgm:pt modelId="{1C0D357F-C948-4DFD-A6BB-E392239BB37A}" type="parTrans" cxnId="{B4935950-E276-483F-95F5-BEF9DA05547D}">
      <dgm:prSet/>
      <dgm:spPr/>
      <dgm:t>
        <a:bodyPr/>
        <a:lstStyle/>
        <a:p>
          <a:pPr algn="ctr"/>
          <a:endParaRPr lang="zh-TW" altLang="en-US"/>
        </a:p>
      </dgm:t>
    </dgm:pt>
    <dgm:pt modelId="{AF983276-06A2-4047-AB4F-E041B65937B5}" type="sibTrans" cxnId="{B4935950-E276-483F-95F5-BEF9DA05547D}">
      <dgm:prSet/>
      <dgm:spPr/>
      <dgm:t>
        <a:bodyPr/>
        <a:lstStyle/>
        <a:p>
          <a:pPr algn="ctr"/>
          <a:endParaRPr lang="zh-TW" altLang="en-US"/>
        </a:p>
      </dgm:t>
    </dgm:pt>
    <dgm:pt modelId="{A2F9C5B6-50C3-4708-9AA9-3015BBF91224}">
      <dgm:prSet phldrT="[文字]"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２</a:t>
          </a:r>
          <a:r>
            <a:rPr lang="en-US" altLang="zh-TW" sz="1400" b="1" i="0" u="none" strike="noStrike" baseline="0" dirty="0">
              <a:latin typeface="標楷體" panose="03000509000000000000" pitchFamily="65" charset="-120"/>
              <a:ea typeface="標楷體" panose="03000509000000000000" pitchFamily="65" charset="-120"/>
            </a:rPr>
            <a:t>. </a:t>
          </a:r>
          <a:r>
            <a:rPr lang="zh-TW" altLang="en-US" sz="1400" b="1" i="0" u="none" strike="noStrike" baseline="0" dirty="0">
              <a:latin typeface="標楷體" panose="03000509000000000000" pitchFamily="65" charset="-120"/>
              <a:ea typeface="標楷體" panose="03000509000000000000" pitchFamily="65" charset="-120"/>
            </a:rPr>
            <a:t>瞭解實習合約內容，對於實習待遇、工作時間、相關保險等都需要有所瞭解。</a:t>
          </a:r>
          <a:endParaRPr lang="zh-TW" altLang="en-US" sz="1400" dirty="0">
            <a:latin typeface="標楷體" panose="03000509000000000000" pitchFamily="65" charset="-120"/>
            <a:ea typeface="標楷體" panose="03000509000000000000" pitchFamily="65" charset="-120"/>
          </a:endParaRPr>
        </a:p>
      </dgm:t>
    </dgm:pt>
    <dgm:pt modelId="{A7852DBF-1102-49D8-868E-161FF25B477B}" type="parTrans" cxnId="{3403AF52-88A4-4F72-B2A3-FF44FC057733}">
      <dgm:prSet/>
      <dgm:spPr/>
      <dgm:t>
        <a:bodyPr/>
        <a:lstStyle/>
        <a:p>
          <a:pPr algn="ctr"/>
          <a:endParaRPr lang="zh-TW" altLang="en-US"/>
        </a:p>
      </dgm:t>
    </dgm:pt>
    <dgm:pt modelId="{D168E253-CDF0-44D0-ACBC-F76EE6C7E70C}" type="sibTrans" cxnId="{3403AF52-88A4-4F72-B2A3-FF44FC057733}">
      <dgm:prSet/>
      <dgm:spPr/>
      <dgm:t>
        <a:bodyPr/>
        <a:lstStyle/>
        <a:p>
          <a:pPr algn="ctr"/>
          <a:endParaRPr lang="zh-TW" altLang="en-US"/>
        </a:p>
      </dgm:t>
    </dgm:pt>
    <dgm:pt modelId="{3265E986-86E9-424C-9C78-4941FA2096C0}">
      <dgm:prSet phldrT="[文字]"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３</a:t>
          </a:r>
          <a:r>
            <a:rPr lang="en-US" altLang="zh-TW" sz="1400" b="1" i="0" u="none" strike="noStrike" baseline="0" dirty="0">
              <a:latin typeface="標楷體" panose="03000509000000000000" pitchFamily="65" charset="-120"/>
              <a:ea typeface="標楷體" panose="03000509000000000000" pitchFamily="65" charset="-120"/>
            </a:rPr>
            <a:t>.</a:t>
          </a:r>
          <a:r>
            <a:rPr lang="zh-TW" altLang="en-US" sz="1400" b="1" i="0" u="none" strike="noStrike" baseline="0" dirty="0">
              <a:latin typeface="標楷體" panose="03000509000000000000" pitchFamily="65" charset="-120"/>
              <a:ea typeface="標楷體" panose="03000509000000000000" pitchFamily="65" charset="-120"/>
            </a:rPr>
            <a:t>確認自己的學校訪視老師，並於實習前與老師取得實習期間聯繫方式。</a:t>
          </a:r>
          <a:endParaRPr lang="zh-TW" altLang="en-US" sz="1400" dirty="0">
            <a:latin typeface="標楷體" panose="03000509000000000000" pitchFamily="65" charset="-120"/>
            <a:ea typeface="標楷體" panose="03000509000000000000" pitchFamily="65" charset="-120"/>
          </a:endParaRPr>
        </a:p>
      </dgm:t>
    </dgm:pt>
    <dgm:pt modelId="{EE5E3A47-DA72-45E4-8383-ECBC419C9513}" type="parTrans" cxnId="{97F17289-77A4-4565-BDCC-7BA15D8581FD}">
      <dgm:prSet/>
      <dgm:spPr/>
      <dgm:t>
        <a:bodyPr/>
        <a:lstStyle/>
        <a:p>
          <a:pPr algn="ctr"/>
          <a:endParaRPr lang="zh-TW" altLang="en-US"/>
        </a:p>
      </dgm:t>
    </dgm:pt>
    <dgm:pt modelId="{92E62D42-DF7E-41CB-BB67-CD556F52EC3E}" type="sibTrans" cxnId="{97F17289-77A4-4565-BDCC-7BA15D8581FD}">
      <dgm:prSet/>
      <dgm:spPr/>
      <dgm:t>
        <a:bodyPr/>
        <a:lstStyle/>
        <a:p>
          <a:pPr algn="ctr"/>
          <a:endParaRPr lang="zh-TW" altLang="en-US"/>
        </a:p>
      </dgm:t>
    </dgm:pt>
    <dgm:pt modelId="{C8FDEB43-0C43-4C57-953C-2F13D5546DCD}">
      <dgm:prSet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５</a:t>
          </a:r>
          <a:r>
            <a:rPr lang="en-US" altLang="zh-TW" sz="1400" b="1" i="0" u="none" strike="noStrike" baseline="0" dirty="0">
              <a:latin typeface="標楷體" panose="03000509000000000000" pitchFamily="65" charset="-120"/>
              <a:ea typeface="標楷體" panose="03000509000000000000" pitchFamily="65" charset="-120"/>
            </a:rPr>
            <a:t>.</a:t>
          </a:r>
          <a:r>
            <a:rPr lang="zh-TW" altLang="en-US" sz="1400" b="1" i="0" u="none" strike="noStrike" baseline="0" dirty="0">
              <a:latin typeface="標楷體" panose="03000509000000000000" pitchFamily="65" charset="-120"/>
              <a:ea typeface="標楷體" panose="03000509000000000000" pitchFamily="65" charset="-120"/>
            </a:rPr>
            <a:t>參加學校辦理的實習職前講習與相關說明會。</a:t>
          </a:r>
        </a:p>
      </dgm:t>
    </dgm:pt>
    <dgm:pt modelId="{273B5943-3783-4F99-B91F-5330EBE8753A}" type="parTrans" cxnId="{096F87CE-4B91-4199-ABB6-0C649F86BA3B}">
      <dgm:prSet/>
      <dgm:spPr/>
      <dgm:t>
        <a:bodyPr/>
        <a:lstStyle/>
        <a:p>
          <a:pPr algn="ctr"/>
          <a:endParaRPr lang="zh-TW" altLang="en-US"/>
        </a:p>
      </dgm:t>
    </dgm:pt>
    <dgm:pt modelId="{BDD7EDE0-9CFB-4C1F-A5D2-D021D43C8322}" type="sibTrans" cxnId="{096F87CE-4B91-4199-ABB6-0C649F86BA3B}">
      <dgm:prSet/>
      <dgm:spPr/>
      <dgm:t>
        <a:bodyPr/>
        <a:lstStyle/>
        <a:p>
          <a:pPr algn="ctr"/>
          <a:endParaRPr lang="zh-TW" altLang="en-US"/>
        </a:p>
      </dgm:t>
    </dgm:pt>
    <dgm:pt modelId="{37798908-DA6E-42D5-B037-C9147DD890C1}">
      <dgm:prSet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６</a:t>
          </a:r>
          <a:r>
            <a:rPr lang="en-US" altLang="zh-TW" sz="1400" b="1" i="0" u="none" strike="noStrike" baseline="0" dirty="0">
              <a:latin typeface="標楷體" panose="03000509000000000000" pitchFamily="65" charset="-120"/>
              <a:ea typeface="標楷體" panose="03000509000000000000" pitchFamily="65" charset="-120"/>
            </a:rPr>
            <a:t>.</a:t>
          </a:r>
          <a:r>
            <a:rPr lang="zh-TW" altLang="en-US" sz="1400" b="1" i="0" u="none" strike="noStrike" baseline="0" dirty="0">
              <a:latin typeface="標楷體" panose="03000509000000000000" pitchFamily="65" charset="-120"/>
              <a:ea typeface="標楷體" panose="03000509000000000000" pitchFamily="65" charset="-120"/>
            </a:rPr>
            <a:t>考量合作機構的通勤便利性及安全性，應及早向學校、學長姐或合作機構徵詢有關住宿、租屋及交通資訊。</a:t>
          </a:r>
        </a:p>
      </dgm:t>
    </dgm:pt>
    <dgm:pt modelId="{7B8425D3-0ECD-4CA6-89D7-F534E3A25977}" type="parTrans" cxnId="{F726C74C-D30D-4AD1-B245-FDC5DDE6FE29}">
      <dgm:prSet/>
      <dgm:spPr/>
      <dgm:t>
        <a:bodyPr/>
        <a:lstStyle/>
        <a:p>
          <a:pPr algn="ctr"/>
          <a:endParaRPr lang="zh-TW" altLang="en-US"/>
        </a:p>
      </dgm:t>
    </dgm:pt>
    <dgm:pt modelId="{A8483B25-AC19-4486-944F-AB6944D65048}" type="sibTrans" cxnId="{F726C74C-D30D-4AD1-B245-FDC5DDE6FE29}">
      <dgm:prSet/>
      <dgm:spPr/>
      <dgm:t>
        <a:bodyPr/>
        <a:lstStyle/>
        <a:p>
          <a:pPr algn="ctr"/>
          <a:endParaRPr lang="zh-TW" altLang="en-US"/>
        </a:p>
      </dgm:t>
    </dgm:pt>
    <dgm:pt modelId="{FDABE7FC-93B6-493A-96CF-6B77602E767E}">
      <dgm:prSet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７</a:t>
          </a:r>
          <a:r>
            <a:rPr lang="en-US" altLang="zh-TW" sz="1400" b="1" i="0" u="none" strike="noStrike" baseline="0" dirty="0">
              <a:latin typeface="標楷體" panose="03000509000000000000" pitchFamily="65" charset="-120"/>
              <a:ea typeface="標楷體" panose="03000509000000000000" pitchFamily="65" charset="-120"/>
            </a:rPr>
            <a:t>.</a:t>
          </a:r>
          <a:r>
            <a:rPr lang="zh-TW" altLang="en-US" sz="1400" b="1" i="0" u="none" strike="noStrike" baseline="0" dirty="0">
              <a:latin typeface="標楷體" panose="03000509000000000000" pitchFamily="65" charset="-120"/>
              <a:ea typeface="標楷體" panose="03000509000000000000" pitchFamily="65" charset="-120"/>
            </a:rPr>
            <a:t>配合合作機構報到及薪資撥付作業，學生應備妥相關個人報到文件及辦理薪資提撥金融機構開戶等事先準備工作。</a:t>
          </a:r>
        </a:p>
      </dgm:t>
    </dgm:pt>
    <dgm:pt modelId="{4BCE63E9-00C5-4260-B208-C5DC565AE622}" type="parTrans" cxnId="{089BD2C5-E360-4D19-8B42-2DDDB6478C2B}">
      <dgm:prSet/>
      <dgm:spPr/>
      <dgm:t>
        <a:bodyPr/>
        <a:lstStyle/>
        <a:p>
          <a:pPr algn="ctr"/>
          <a:endParaRPr lang="zh-TW" altLang="en-US"/>
        </a:p>
      </dgm:t>
    </dgm:pt>
    <dgm:pt modelId="{8EE4E427-3885-4321-BAEB-892F33AE51ED}" type="sibTrans" cxnId="{089BD2C5-E360-4D19-8B42-2DDDB6478C2B}">
      <dgm:prSet/>
      <dgm:spPr/>
      <dgm:t>
        <a:bodyPr/>
        <a:lstStyle/>
        <a:p>
          <a:pPr algn="ctr"/>
          <a:endParaRPr lang="zh-TW" altLang="en-US"/>
        </a:p>
      </dgm:t>
    </dgm:pt>
    <dgm:pt modelId="{9B2918AE-5350-4837-8027-BF8D184FD5D2}">
      <dgm:prSet phldrT="[文字]" custT="1"/>
      <dgm:spPr/>
      <dgm:t>
        <a:bodyPr/>
        <a:lstStyle/>
        <a:p>
          <a:pPr algn="ctr">
            <a:buNone/>
          </a:pPr>
          <a:r>
            <a:rPr lang="zh-TW" altLang="en-US" sz="1400" b="1" i="0" u="none" strike="noStrike" baseline="0" dirty="0">
              <a:latin typeface="標楷體" panose="03000509000000000000" pitchFamily="65" charset="-120"/>
              <a:ea typeface="標楷體" panose="03000509000000000000" pitchFamily="65" charset="-120"/>
            </a:rPr>
            <a:t>４</a:t>
          </a:r>
          <a:r>
            <a:rPr lang="en-US" altLang="zh-TW" sz="1400" b="1" i="0" u="none" strike="noStrike" baseline="0" dirty="0">
              <a:latin typeface="標楷體" panose="03000509000000000000" pitchFamily="65" charset="-120"/>
              <a:ea typeface="標楷體" panose="03000509000000000000" pitchFamily="65" charset="-120"/>
            </a:rPr>
            <a:t>.</a:t>
          </a:r>
          <a:r>
            <a:rPr lang="zh-TW" altLang="en-US" sz="1400" b="1" i="0" u="none" strike="noStrike" baseline="0" dirty="0">
              <a:latin typeface="標楷體" panose="03000509000000000000" pitchFamily="65" charset="-120"/>
              <a:ea typeface="標楷體" panose="03000509000000000000" pitchFamily="65" charset="-120"/>
            </a:rPr>
            <a:t>與輔導教師討論與請益屬於自己的「實習計畫」，同時針對各主題事先蒐集相關資料。</a:t>
          </a:r>
          <a:endParaRPr lang="zh-TW" altLang="en-US" sz="1400" dirty="0">
            <a:latin typeface="標楷體" panose="03000509000000000000" pitchFamily="65" charset="-120"/>
            <a:ea typeface="標楷體" panose="03000509000000000000" pitchFamily="65" charset="-120"/>
          </a:endParaRPr>
        </a:p>
      </dgm:t>
    </dgm:pt>
    <dgm:pt modelId="{B27308B6-BC5C-409D-8C85-F5DDB9C03C2C}" type="parTrans" cxnId="{12F474D5-FC45-49A0-9957-B93CC5CD1107}">
      <dgm:prSet/>
      <dgm:spPr/>
      <dgm:t>
        <a:bodyPr/>
        <a:lstStyle/>
        <a:p>
          <a:pPr algn="ctr"/>
          <a:endParaRPr lang="zh-TW" altLang="en-US"/>
        </a:p>
      </dgm:t>
    </dgm:pt>
    <dgm:pt modelId="{67127304-0E4A-47D8-8BA5-ED847E406E69}" type="sibTrans" cxnId="{12F474D5-FC45-49A0-9957-B93CC5CD1107}">
      <dgm:prSet/>
      <dgm:spPr/>
      <dgm:t>
        <a:bodyPr/>
        <a:lstStyle/>
        <a:p>
          <a:pPr algn="ctr"/>
          <a:endParaRPr lang="zh-TW" altLang="en-US"/>
        </a:p>
      </dgm:t>
    </dgm:pt>
    <dgm:pt modelId="{BF054E71-1942-4AF8-A433-2ADF28A6C3F7}" type="pres">
      <dgm:prSet presAssocID="{33EA7E73-2C0D-498F-BF77-BDD2E4308CF9}" presName="Name0" presStyleCnt="0">
        <dgm:presLayoutVars>
          <dgm:dir/>
          <dgm:animLvl val="lvl"/>
          <dgm:resizeHandles val="exact"/>
        </dgm:presLayoutVars>
      </dgm:prSet>
      <dgm:spPr/>
    </dgm:pt>
    <dgm:pt modelId="{9E6F2059-0F81-4E23-91A7-402FDAAB8682}" type="pres">
      <dgm:prSet presAssocID="{FDABE7FC-93B6-493A-96CF-6B77602E767E}" presName="boxAndChildren" presStyleCnt="0"/>
      <dgm:spPr/>
    </dgm:pt>
    <dgm:pt modelId="{39DAC947-5A48-485B-B2F8-71533EFE4FE6}" type="pres">
      <dgm:prSet presAssocID="{FDABE7FC-93B6-493A-96CF-6B77602E767E}" presName="parentTextBox" presStyleLbl="node1" presStyleIdx="0" presStyleCnt="7"/>
      <dgm:spPr/>
    </dgm:pt>
    <dgm:pt modelId="{FC87DD68-FBD1-48D2-BED4-6962BB5D56B0}" type="pres">
      <dgm:prSet presAssocID="{A8483B25-AC19-4486-944F-AB6944D65048}" presName="sp" presStyleCnt="0"/>
      <dgm:spPr/>
    </dgm:pt>
    <dgm:pt modelId="{034EAE5E-4C46-426C-A739-75F03DB1864D}" type="pres">
      <dgm:prSet presAssocID="{37798908-DA6E-42D5-B037-C9147DD890C1}" presName="arrowAndChildren" presStyleCnt="0"/>
      <dgm:spPr/>
    </dgm:pt>
    <dgm:pt modelId="{B4CB65D4-315D-46B1-8BC9-F08F70AD7EF9}" type="pres">
      <dgm:prSet presAssocID="{37798908-DA6E-42D5-B037-C9147DD890C1}" presName="parentTextArrow" presStyleLbl="node1" presStyleIdx="1" presStyleCnt="7"/>
      <dgm:spPr/>
    </dgm:pt>
    <dgm:pt modelId="{1125BD74-B925-4747-99E2-CEA9C8D7E9C0}" type="pres">
      <dgm:prSet presAssocID="{BDD7EDE0-9CFB-4C1F-A5D2-D021D43C8322}" presName="sp" presStyleCnt="0"/>
      <dgm:spPr/>
    </dgm:pt>
    <dgm:pt modelId="{2F85EA77-A58F-427C-BAFD-A45B9A67043D}" type="pres">
      <dgm:prSet presAssocID="{C8FDEB43-0C43-4C57-953C-2F13D5546DCD}" presName="arrowAndChildren" presStyleCnt="0"/>
      <dgm:spPr/>
    </dgm:pt>
    <dgm:pt modelId="{9E35F705-3450-494D-8759-DAF67042AC63}" type="pres">
      <dgm:prSet presAssocID="{C8FDEB43-0C43-4C57-953C-2F13D5546DCD}" presName="parentTextArrow" presStyleLbl="node1" presStyleIdx="2" presStyleCnt="7"/>
      <dgm:spPr/>
    </dgm:pt>
    <dgm:pt modelId="{2A8BEB34-2B46-4402-B123-B286CE80F809}" type="pres">
      <dgm:prSet presAssocID="{67127304-0E4A-47D8-8BA5-ED847E406E69}" presName="sp" presStyleCnt="0"/>
      <dgm:spPr/>
    </dgm:pt>
    <dgm:pt modelId="{14428053-E486-4DC3-A808-C67D92040F6E}" type="pres">
      <dgm:prSet presAssocID="{9B2918AE-5350-4837-8027-BF8D184FD5D2}" presName="arrowAndChildren" presStyleCnt="0"/>
      <dgm:spPr/>
    </dgm:pt>
    <dgm:pt modelId="{98875327-37A3-4D4C-BE01-7F52637379E6}" type="pres">
      <dgm:prSet presAssocID="{9B2918AE-5350-4837-8027-BF8D184FD5D2}" presName="parentTextArrow" presStyleLbl="node1" presStyleIdx="3" presStyleCnt="7"/>
      <dgm:spPr/>
    </dgm:pt>
    <dgm:pt modelId="{3F4AE36C-0E79-483A-A9F0-6D56C4242642}" type="pres">
      <dgm:prSet presAssocID="{92E62D42-DF7E-41CB-BB67-CD556F52EC3E}" presName="sp" presStyleCnt="0"/>
      <dgm:spPr/>
    </dgm:pt>
    <dgm:pt modelId="{B812A8ED-F49F-4C9F-A36E-D8AD8D737517}" type="pres">
      <dgm:prSet presAssocID="{3265E986-86E9-424C-9C78-4941FA2096C0}" presName="arrowAndChildren" presStyleCnt="0"/>
      <dgm:spPr/>
    </dgm:pt>
    <dgm:pt modelId="{8A8371F9-B425-4563-88BB-CEA3CDB986D2}" type="pres">
      <dgm:prSet presAssocID="{3265E986-86E9-424C-9C78-4941FA2096C0}" presName="parentTextArrow" presStyleLbl="node1" presStyleIdx="4" presStyleCnt="7"/>
      <dgm:spPr/>
    </dgm:pt>
    <dgm:pt modelId="{571E90B1-CF3A-403D-9617-C91505613C9F}" type="pres">
      <dgm:prSet presAssocID="{D168E253-CDF0-44D0-ACBC-F76EE6C7E70C}" presName="sp" presStyleCnt="0"/>
      <dgm:spPr/>
    </dgm:pt>
    <dgm:pt modelId="{BBE878CB-235B-4E91-A12F-6B07A1DE5D29}" type="pres">
      <dgm:prSet presAssocID="{A2F9C5B6-50C3-4708-9AA9-3015BBF91224}" presName="arrowAndChildren" presStyleCnt="0"/>
      <dgm:spPr/>
    </dgm:pt>
    <dgm:pt modelId="{CD34C7FA-5935-40C7-B923-A530C691BF30}" type="pres">
      <dgm:prSet presAssocID="{A2F9C5B6-50C3-4708-9AA9-3015BBF91224}" presName="parentTextArrow" presStyleLbl="node1" presStyleIdx="5" presStyleCnt="7"/>
      <dgm:spPr/>
    </dgm:pt>
    <dgm:pt modelId="{3212101B-3FBA-4665-84CE-F22088FFF422}" type="pres">
      <dgm:prSet presAssocID="{AF983276-06A2-4047-AB4F-E041B65937B5}" presName="sp" presStyleCnt="0"/>
      <dgm:spPr/>
    </dgm:pt>
    <dgm:pt modelId="{D8DC4A07-FF25-4E09-B383-9D16AD01B9BB}" type="pres">
      <dgm:prSet presAssocID="{A58AA9B1-49DB-4E05-9D5E-A83EE0E64F6E}" presName="arrowAndChildren" presStyleCnt="0"/>
      <dgm:spPr/>
    </dgm:pt>
    <dgm:pt modelId="{C96DBEB6-C4C8-4308-8ED4-B5C7250E7390}" type="pres">
      <dgm:prSet presAssocID="{A58AA9B1-49DB-4E05-9D5E-A83EE0E64F6E}" presName="parentTextArrow" presStyleLbl="node1" presStyleIdx="6" presStyleCnt="7"/>
      <dgm:spPr/>
    </dgm:pt>
  </dgm:ptLst>
  <dgm:cxnLst>
    <dgm:cxn modelId="{6FDA651A-84E8-43EA-A9CB-86E5B41EF4C3}" type="presOf" srcId="{FDABE7FC-93B6-493A-96CF-6B77602E767E}" destId="{39DAC947-5A48-485B-B2F8-71533EFE4FE6}" srcOrd="0" destOrd="0" presId="urn:microsoft.com/office/officeart/2005/8/layout/process4"/>
    <dgm:cxn modelId="{9BD4D822-59C0-4A1F-BF46-923CD6C2318C}" type="presOf" srcId="{A2F9C5B6-50C3-4708-9AA9-3015BBF91224}" destId="{CD34C7FA-5935-40C7-B923-A530C691BF30}" srcOrd="0" destOrd="0" presId="urn:microsoft.com/office/officeart/2005/8/layout/process4"/>
    <dgm:cxn modelId="{F726C74C-D30D-4AD1-B245-FDC5DDE6FE29}" srcId="{33EA7E73-2C0D-498F-BF77-BDD2E4308CF9}" destId="{37798908-DA6E-42D5-B037-C9147DD890C1}" srcOrd="5" destOrd="0" parTransId="{7B8425D3-0ECD-4CA6-89D7-F534E3A25977}" sibTransId="{A8483B25-AC19-4486-944F-AB6944D65048}"/>
    <dgm:cxn modelId="{B4935950-E276-483F-95F5-BEF9DA05547D}" srcId="{33EA7E73-2C0D-498F-BF77-BDD2E4308CF9}" destId="{A58AA9B1-49DB-4E05-9D5E-A83EE0E64F6E}" srcOrd="0" destOrd="0" parTransId="{1C0D357F-C948-4DFD-A6BB-E392239BB37A}" sibTransId="{AF983276-06A2-4047-AB4F-E041B65937B5}"/>
    <dgm:cxn modelId="{3403AF52-88A4-4F72-B2A3-FF44FC057733}" srcId="{33EA7E73-2C0D-498F-BF77-BDD2E4308CF9}" destId="{A2F9C5B6-50C3-4708-9AA9-3015BBF91224}" srcOrd="1" destOrd="0" parTransId="{A7852DBF-1102-49D8-868E-161FF25B477B}" sibTransId="{D168E253-CDF0-44D0-ACBC-F76EE6C7E70C}"/>
    <dgm:cxn modelId="{8F01CF53-25D1-4195-A73F-5CD7879B197F}" type="presOf" srcId="{33EA7E73-2C0D-498F-BF77-BDD2E4308CF9}" destId="{BF054E71-1942-4AF8-A433-2ADF28A6C3F7}" srcOrd="0" destOrd="0" presId="urn:microsoft.com/office/officeart/2005/8/layout/process4"/>
    <dgm:cxn modelId="{C82EE05A-D42A-48B5-8915-629248A7D814}" type="presOf" srcId="{A58AA9B1-49DB-4E05-9D5E-A83EE0E64F6E}" destId="{C96DBEB6-C4C8-4308-8ED4-B5C7250E7390}" srcOrd="0" destOrd="0" presId="urn:microsoft.com/office/officeart/2005/8/layout/process4"/>
    <dgm:cxn modelId="{341BED7F-FD4E-4B8D-B4BF-3FD94F4B0CD2}" type="presOf" srcId="{9B2918AE-5350-4837-8027-BF8D184FD5D2}" destId="{98875327-37A3-4D4C-BE01-7F52637379E6}" srcOrd="0" destOrd="0" presId="urn:microsoft.com/office/officeart/2005/8/layout/process4"/>
    <dgm:cxn modelId="{8D8BC284-0240-45DB-9F08-007CB35CAAF7}" type="presOf" srcId="{3265E986-86E9-424C-9C78-4941FA2096C0}" destId="{8A8371F9-B425-4563-88BB-CEA3CDB986D2}" srcOrd="0" destOrd="0" presId="urn:microsoft.com/office/officeart/2005/8/layout/process4"/>
    <dgm:cxn modelId="{97F17289-77A4-4565-BDCC-7BA15D8581FD}" srcId="{33EA7E73-2C0D-498F-BF77-BDD2E4308CF9}" destId="{3265E986-86E9-424C-9C78-4941FA2096C0}" srcOrd="2" destOrd="0" parTransId="{EE5E3A47-DA72-45E4-8383-ECBC419C9513}" sibTransId="{92E62D42-DF7E-41CB-BB67-CD556F52EC3E}"/>
    <dgm:cxn modelId="{43BA98A2-2116-4EE7-AF01-7FEF22CB359A}" type="presOf" srcId="{C8FDEB43-0C43-4C57-953C-2F13D5546DCD}" destId="{9E35F705-3450-494D-8759-DAF67042AC63}" srcOrd="0" destOrd="0" presId="urn:microsoft.com/office/officeart/2005/8/layout/process4"/>
    <dgm:cxn modelId="{089BD2C5-E360-4D19-8B42-2DDDB6478C2B}" srcId="{33EA7E73-2C0D-498F-BF77-BDD2E4308CF9}" destId="{FDABE7FC-93B6-493A-96CF-6B77602E767E}" srcOrd="6" destOrd="0" parTransId="{4BCE63E9-00C5-4260-B208-C5DC565AE622}" sibTransId="{8EE4E427-3885-4321-BAEB-892F33AE51ED}"/>
    <dgm:cxn modelId="{096F87CE-4B91-4199-ABB6-0C649F86BA3B}" srcId="{33EA7E73-2C0D-498F-BF77-BDD2E4308CF9}" destId="{C8FDEB43-0C43-4C57-953C-2F13D5546DCD}" srcOrd="4" destOrd="0" parTransId="{273B5943-3783-4F99-B91F-5330EBE8753A}" sibTransId="{BDD7EDE0-9CFB-4C1F-A5D2-D021D43C8322}"/>
    <dgm:cxn modelId="{12F474D5-FC45-49A0-9957-B93CC5CD1107}" srcId="{33EA7E73-2C0D-498F-BF77-BDD2E4308CF9}" destId="{9B2918AE-5350-4837-8027-BF8D184FD5D2}" srcOrd="3" destOrd="0" parTransId="{B27308B6-BC5C-409D-8C85-F5DDB9C03C2C}" sibTransId="{67127304-0E4A-47D8-8BA5-ED847E406E69}"/>
    <dgm:cxn modelId="{1C187FED-D017-405F-80AE-C6E26BF896E3}" type="presOf" srcId="{37798908-DA6E-42D5-B037-C9147DD890C1}" destId="{B4CB65D4-315D-46B1-8BC9-F08F70AD7EF9}" srcOrd="0" destOrd="0" presId="urn:microsoft.com/office/officeart/2005/8/layout/process4"/>
    <dgm:cxn modelId="{1D6A91A7-CBB5-46C4-A32F-698DA34BD60E}" type="presParOf" srcId="{BF054E71-1942-4AF8-A433-2ADF28A6C3F7}" destId="{9E6F2059-0F81-4E23-91A7-402FDAAB8682}" srcOrd="0" destOrd="0" presId="urn:microsoft.com/office/officeart/2005/8/layout/process4"/>
    <dgm:cxn modelId="{A055C2C2-03B3-4472-B906-89AB43A9F5FE}" type="presParOf" srcId="{9E6F2059-0F81-4E23-91A7-402FDAAB8682}" destId="{39DAC947-5A48-485B-B2F8-71533EFE4FE6}" srcOrd="0" destOrd="0" presId="urn:microsoft.com/office/officeart/2005/8/layout/process4"/>
    <dgm:cxn modelId="{29DD3114-769E-42B2-BEC6-088699AD1C40}" type="presParOf" srcId="{BF054E71-1942-4AF8-A433-2ADF28A6C3F7}" destId="{FC87DD68-FBD1-48D2-BED4-6962BB5D56B0}" srcOrd="1" destOrd="0" presId="urn:microsoft.com/office/officeart/2005/8/layout/process4"/>
    <dgm:cxn modelId="{3ABB6648-405B-46B8-8734-9E0921B68DAA}" type="presParOf" srcId="{BF054E71-1942-4AF8-A433-2ADF28A6C3F7}" destId="{034EAE5E-4C46-426C-A739-75F03DB1864D}" srcOrd="2" destOrd="0" presId="urn:microsoft.com/office/officeart/2005/8/layout/process4"/>
    <dgm:cxn modelId="{BF17ED53-55B2-4878-BC64-1814C11608F2}" type="presParOf" srcId="{034EAE5E-4C46-426C-A739-75F03DB1864D}" destId="{B4CB65D4-315D-46B1-8BC9-F08F70AD7EF9}" srcOrd="0" destOrd="0" presId="urn:microsoft.com/office/officeart/2005/8/layout/process4"/>
    <dgm:cxn modelId="{4E84C3E6-4471-4E90-8D07-A3C47ACBA1DE}" type="presParOf" srcId="{BF054E71-1942-4AF8-A433-2ADF28A6C3F7}" destId="{1125BD74-B925-4747-99E2-CEA9C8D7E9C0}" srcOrd="3" destOrd="0" presId="urn:microsoft.com/office/officeart/2005/8/layout/process4"/>
    <dgm:cxn modelId="{D1D39B59-D1C3-4FC7-BCB1-2FB9FA0233B1}" type="presParOf" srcId="{BF054E71-1942-4AF8-A433-2ADF28A6C3F7}" destId="{2F85EA77-A58F-427C-BAFD-A45B9A67043D}" srcOrd="4" destOrd="0" presId="urn:microsoft.com/office/officeart/2005/8/layout/process4"/>
    <dgm:cxn modelId="{CD0EFE9C-E7B1-499D-BE45-15BB5F3FA240}" type="presParOf" srcId="{2F85EA77-A58F-427C-BAFD-A45B9A67043D}" destId="{9E35F705-3450-494D-8759-DAF67042AC63}" srcOrd="0" destOrd="0" presId="urn:microsoft.com/office/officeart/2005/8/layout/process4"/>
    <dgm:cxn modelId="{64D89B3F-9DEC-4BEB-A777-4AB5D6D87766}" type="presParOf" srcId="{BF054E71-1942-4AF8-A433-2ADF28A6C3F7}" destId="{2A8BEB34-2B46-4402-B123-B286CE80F809}" srcOrd="5" destOrd="0" presId="urn:microsoft.com/office/officeart/2005/8/layout/process4"/>
    <dgm:cxn modelId="{A5999EDD-341C-4A59-8771-98EFA7F1116F}" type="presParOf" srcId="{BF054E71-1942-4AF8-A433-2ADF28A6C3F7}" destId="{14428053-E486-4DC3-A808-C67D92040F6E}" srcOrd="6" destOrd="0" presId="urn:microsoft.com/office/officeart/2005/8/layout/process4"/>
    <dgm:cxn modelId="{88646F5F-E1DE-48FA-B784-C0008CBF78ED}" type="presParOf" srcId="{14428053-E486-4DC3-A808-C67D92040F6E}" destId="{98875327-37A3-4D4C-BE01-7F52637379E6}" srcOrd="0" destOrd="0" presId="urn:microsoft.com/office/officeart/2005/8/layout/process4"/>
    <dgm:cxn modelId="{C0986E9D-7936-4D58-83A2-1F9DA2B2AE50}" type="presParOf" srcId="{BF054E71-1942-4AF8-A433-2ADF28A6C3F7}" destId="{3F4AE36C-0E79-483A-A9F0-6D56C4242642}" srcOrd="7" destOrd="0" presId="urn:microsoft.com/office/officeart/2005/8/layout/process4"/>
    <dgm:cxn modelId="{4071818D-F50F-457E-8917-EB8B20E76A24}" type="presParOf" srcId="{BF054E71-1942-4AF8-A433-2ADF28A6C3F7}" destId="{B812A8ED-F49F-4C9F-A36E-D8AD8D737517}" srcOrd="8" destOrd="0" presId="urn:microsoft.com/office/officeart/2005/8/layout/process4"/>
    <dgm:cxn modelId="{5C3AC330-AD89-4FA6-A394-C5043B153A6C}" type="presParOf" srcId="{B812A8ED-F49F-4C9F-A36E-D8AD8D737517}" destId="{8A8371F9-B425-4563-88BB-CEA3CDB986D2}" srcOrd="0" destOrd="0" presId="urn:microsoft.com/office/officeart/2005/8/layout/process4"/>
    <dgm:cxn modelId="{C8481DD0-98DC-41AF-A19A-1A8185058D66}" type="presParOf" srcId="{BF054E71-1942-4AF8-A433-2ADF28A6C3F7}" destId="{571E90B1-CF3A-403D-9617-C91505613C9F}" srcOrd="9" destOrd="0" presId="urn:microsoft.com/office/officeart/2005/8/layout/process4"/>
    <dgm:cxn modelId="{6391CF83-A5FA-4D82-9685-F4E10A1CB4DC}" type="presParOf" srcId="{BF054E71-1942-4AF8-A433-2ADF28A6C3F7}" destId="{BBE878CB-235B-4E91-A12F-6B07A1DE5D29}" srcOrd="10" destOrd="0" presId="urn:microsoft.com/office/officeart/2005/8/layout/process4"/>
    <dgm:cxn modelId="{F19A0006-7407-45C4-ADB7-F01FA32C354E}" type="presParOf" srcId="{BBE878CB-235B-4E91-A12F-6B07A1DE5D29}" destId="{CD34C7FA-5935-40C7-B923-A530C691BF30}" srcOrd="0" destOrd="0" presId="urn:microsoft.com/office/officeart/2005/8/layout/process4"/>
    <dgm:cxn modelId="{4AFE4538-DDF1-451F-8D96-E6D3C9DCA2DB}" type="presParOf" srcId="{BF054E71-1942-4AF8-A433-2ADF28A6C3F7}" destId="{3212101B-3FBA-4665-84CE-F22088FFF422}" srcOrd="11" destOrd="0" presId="urn:microsoft.com/office/officeart/2005/8/layout/process4"/>
    <dgm:cxn modelId="{C75AB849-C276-42B2-82FE-DE16B5D9C36F}" type="presParOf" srcId="{BF054E71-1942-4AF8-A433-2ADF28A6C3F7}" destId="{D8DC4A07-FF25-4E09-B383-9D16AD01B9BB}" srcOrd="12" destOrd="0" presId="urn:microsoft.com/office/officeart/2005/8/layout/process4"/>
    <dgm:cxn modelId="{CC87AB87-9866-4704-A194-E4CB999CEA84}" type="presParOf" srcId="{D8DC4A07-FF25-4E09-B383-9D16AD01B9BB}" destId="{C96DBEB6-C4C8-4308-8ED4-B5C7250E739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55B1A4-9179-4E07-B29C-4E9F0176D74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TW" altLang="en-US"/>
        </a:p>
      </dgm:t>
    </dgm:pt>
    <dgm:pt modelId="{62289655-3627-4308-95DA-B777843F9D6B}">
      <dgm:prSet phldrT="[文字]"/>
      <dgm:spPr/>
      <dgm:t>
        <a:bodyPr/>
        <a:lstStyle/>
        <a:p>
          <a:endParaRPr lang="zh-TW" altLang="en-US" dirty="0"/>
        </a:p>
      </dgm:t>
    </dgm:pt>
    <dgm:pt modelId="{EEE996EA-085B-47AF-9E21-02BF54263B07}" type="parTrans" cxnId="{467319E9-D3FB-4FEE-BE4C-6ECEF8ED8885}">
      <dgm:prSet/>
      <dgm:spPr/>
      <dgm:t>
        <a:bodyPr/>
        <a:lstStyle/>
        <a:p>
          <a:endParaRPr lang="zh-TW" altLang="en-US"/>
        </a:p>
      </dgm:t>
    </dgm:pt>
    <dgm:pt modelId="{C7CF88FA-6015-4FC0-A89D-2060B310D662}" type="sibTrans" cxnId="{467319E9-D3FB-4FEE-BE4C-6ECEF8ED8885}">
      <dgm:prSet/>
      <dgm:spPr/>
      <dgm:t>
        <a:bodyPr/>
        <a:lstStyle/>
        <a:p>
          <a:endParaRPr lang="zh-TW" altLang="en-US"/>
        </a:p>
      </dgm:t>
    </dgm:pt>
    <dgm:pt modelId="{7AD217EB-FDA9-4092-B66A-26F56848B83E}">
      <dgm:prSet phldrT="[文字]" custT="1"/>
      <dgm:spPr/>
      <dgm:t>
        <a:bodyPr/>
        <a:lstStyle/>
        <a:p>
          <a:pPr>
            <a:buFontTx/>
            <a:buNone/>
          </a:pPr>
          <a:r>
            <a:rPr lang="zh-TW" altLang="en-US" sz="3600" b="1" i="0" u="none" strike="noStrike" baseline="0" dirty="0">
              <a:latin typeface="標楷體" panose="03000509000000000000" pitchFamily="65" charset="-120"/>
              <a:ea typeface="標楷體" panose="03000509000000000000" pitchFamily="65" charset="-120"/>
            </a:rPr>
            <a:t>實習場所安全規定 </a:t>
          </a:r>
          <a:endParaRPr lang="zh-TW" altLang="en-US" sz="4800" dirty="0">
            <a:latin typeface="標楷體" panose="03000509000000000000" pitchFamily="65" charset="-120"/>
            <a:ea typeface="標楷體" panose="03000509000000000000" pitchFamily="65" charset="-120"/>
          </a:endParaRPr>
        </a:p>
      </dgm:t>
    </dgm:pt>
    <dgm:pt modelId="{AB27CA91-445E-4E34-B59C-75272A049CFE}" type="parTrans" cxnId="{93FC0A9D-F554-428C-AD0A-64FEEFC995CA}">
      <dgm:prSet/>
      <dgm:spPr/>
      <dgm:t>
        <a:bodyPr/>
        <a:lstStyle/>
        <a:p>
          <a:endParaRPr lang="zh-TW" altLang="en-US"/>
        </a:p>
      </dgm:t>
    </dgm:pt>
    <dgm:pt modelId="{8ACDF247-149B-4CBE-B3DC-81D9E9BFAFBE}" type="sibTrans" cxnId="{93FC0A9D-F554-428C-AD0A-64FEEFC995CA}">
      <dgm:prSet/>
      <dgm:spPr/>
      <dgm:t>
        <a:bodyPr/>
        <a:lstStyle/>
        <a:p>
          <a:endParaRPr lang="zh-TW" altLang="en-US"/>
        </a:p>
      </dgm:t>
    </dgm:pt>
    <dgm:pt modelId="{41661528-D668-46AD-9848-E1FD76D065CE}">
      <dgm:prSet phldrT="[文字]"/>
      <dgm:spPr/>
      <dgm:t>
        <a:bodyPr/>
        <a:lstStyle/>
        <a:p>
          <a:r>
            <a:rPr lang="zh-TW" altLang="en-US" dirty="0"/>
            <a:t>　</a:t>
          </a:r>
        </a:p>
      </dgm:t>
    </dgm:pt>
    <dgm:pt modelId="{4F9AFE30-A873-42AA-A4DF-4FF58E17EF32}" type="parTrans" cxnId="{DDA19A5B-8440-404A-A530-C5D8825B1B41}">
      <dgm:prSet/>
      <dgm:spPr/>
      <dgm:t>
        <a:bodyPr/>
        <a:lstStyle/>
        <a:p>
          <a:endParaRPr lang="zh-TW" altLang="en-US"/>
        </a:p>
      </dgm:t>
    </dgm:pt>
    <dgm:pt modelId="{454EE867-8E07-4E33-98BB-9D9F951F7230}" type="sibTrans" cxnId="{DDA19A5B-8440-404A-A530-C5D8825B1B41}">
      <dgm:prSet/>
      <dgm:spPr/>
      <dgm:t>
        <a:bodyPr/>
        <a:lstStyle/>
        <a:p>
          <a:endParaRPr lang="zh-TW" altLang="en-US"/>
        </a:p>
      </dgm:t>
    </dgm:pt>
    <dgm:pt modelId="{9FA75559-0389-4318-8917-993CE6E8048A}">
      <dgm:prSet phldrT="[文字]" custT="1"/>
      <dgm:spPr/>
      <dgm:t>
        <a:bodyPr/>
        <a:lstStyle/>
        <a:p>
          <a:pPr>
            <a:buFontTx/>
            <a:buNone/>
          </a:pPr>
          <a:r>
            <a:rPr lang="zh-TW" altLang="en-US" sz="3600" b="1" i="0" u="none" strike="noStrike" baseline="0" dirty="0">
              <a:latin typeface="標楷體" panose="03000509000000000000" pitchFamily="65" charset="-120"/>
              <a:ea typeface="標楷體" panose="03000509000000000000" pitchFamily="65" charset="-120"/>
            </a:rPr>
            <a:t>實習機構工作規定 </a:t>
          </a:r>
          <a:endParaRPr lang="zh-TW" altLang="en-US" sz="3600" dirty="0">
            <a:latin typeface="標楷體" panose="03000509000000000000" pitchFamily="65" charset="-120"/>
            <a:ea typeface="標楷體" panose="03000509000000000000" pitchFamily="65" charset="-120"/>
          </a:endParaRPr>
        </a:p>
      </dgm:t>
    </dgm:pt>
    <dgm:pt modelId="{06C57B3F-E372-4450-A65E-8F31D5C0812B}" type="parTrans" cxnId="{BF0E256B-AF87-411D-8237-5424426CD35C}">
      <dgm:prSet/>
      <dgm:spPr/>
      <dgm:t>
        <a:bodyPr/>
        <a:lstStyle/>
        <a:p>
          <a:endParaRPr lang="zh-TW" altLang="en-US"/>
        </a:p>
      </dgm:t>
    </dgm:pt>
    <dgm:pt modelId="{AAE7401D-DE57-4CBA-995F-F06C0B987152}" type="sibTrans" cxnId="{BF0E256B-AF87-411D-8237-5424426CD35C}">
      <dgm:prSet/>
      <dgm:spPr/>
      <dgm:t>
        <a:bodyPr/>
        <a:lstStyle/>
        <a:p>
          <a:endParaRPr lang="zh-TW" altLang="en-US"/>
        </a:p>
      </dgm:t>
    </dgm:pt>
    <dgm:pt modelId="{E5024AAC-A282-4AAA-A12C-0F9849039FCE}">
      <dgm:prSet phldrT="[文字]"/>
      <dgm:spPr/>
      <dgm:t>
        <a:bodyPr/>
        <a:lstStyle/>
        <a:p>
          <a:r>
            <a:rPr lang="zh-TW" altLang="en-US" dirty="0"/>
            <a:t>　</a:t>
          </a:r>
        </a:p>
      </dgm:t>
    </dgm:pt>
    <dgm:pt modelId="{11E8B230-120B-4259-A639-EE177C3C91CA}" type="parTrans" cxnId="{FFE5F951-BE4F-43B4-A821-F86EF147C0F2}">
      <dgm:prSet/>
      <dgm:spPr/>
      <dgm:t>
        <a:bodyPr/>
        <a:lstStyle/>
        <a:p>
          <a:endParaRPr lang="zh-TW" altLang="en-US"/>
        </a:p>
      </dgm:t>
    </dgm:pt>
    <dgm:pt modelId="{39D32822-F5D3-4D9C-869F-8725BFBD444B}" type="sibTrans" cxnId="{FFE5F951-BE4F-43B4-A821-F86EF147C0F2}">
      <dgm:prSet/>
      <dgm:spPr/>
      <dgm:t>
        <a:bodyPr/>
        <a:lstStyle/>
        <a:p>
          <a:endParaRPr lang="zh-TW" altLang="en-US"/>
        </a:p>
      </dgm:t>
    </dgm:pt>
    <dgm:pt modelId="{C886828A-E074-4421-A0A9-FB20EB2AB907}">
      <dgm:prSet phldrT="[文字]" custT="1"/>
      <dgm:spPr/>
      <dgm:t>
        <a:bodyPr/>
        <a:lstStyle/>
        <a:p>
          <a:pPr>
            <a:buFontTx/>
            <a:buNone/>
          </a:pPr>
          <a:r>
            <a:rPr lang="zh-TW" altLang="en-US" sz="3600" b="1" i="0" u="none" strike="noStrike" baseline="0" dirty="0">
              <a:latin typeface="標楷體" panose="03000509000000000000" pitchFamily="65" charset="-120"/>
              <a:ea typeface="標楷體" panose="03000509000000000000" pitchFamily="65" charset="-120"/>
            </a:rPr>
            <a:t>實習請假規定 </a:t>
          </a:r>
          <a:endParaRPr lang="zh-TW" altLang="en-US" sz="3600" dirty="0">
            <a:latin typeface="標楷體" panose="03000509000000000000" pitchFamily="65" charset="-120"/>
            <a:ea typeface="標楷體" panose="03000509000000000000" pitchFamily="65" charset="-120"/>
          </a:endParaRPr>
        </a:p>
      </dgm:t>
    </dgm:pt>
    <dgm:pt modelId="{351E93D5-C34D-4EBB-91FE-8EE8C9F66D48}" type="parTrans" cxnId="{557C47BD-A38D-4C2B-8E12-A14E780701E7}">
      <dgm:prSet/>
      <dgm:spPr/>
      <dgm:t>
        <a:bodyPr/>
        <a:lstStyle/>
        <a:p>
          <a:endParaRPr lang="zh-TW" altLang="en-US"/>
        </a:p>
      </dgm:t>
    </dgm:pt>
    <dgm:pt modelId="{8DE61FBE-3A7E-4C05-9BCD-F4B7DD6BFE0E}" type="sibTrans" cxnId="{557C47BD-A38D-4C2B-8E12-A14E780701E7}">
      <dgm:prSet/>
      <dgm:spPr/>
      <dgm:t>
        <a:bodyPr/>
        <a:lstStyle/>
        <a:p>
          <a:endParaRPr lang="zh-TW" altLang="en-US"/>
        </a:p>
      </dgm:t>
    </dgm:pt>
    <dgm:pt modelId="{F8DD4168-896C-4EA7-B983-799C33B92518}">
      <dgm:prSet phldrT="[文字]" custT="1"/>
      <dgm:spPr/>
      <dgm:t>
        <a:bodyPr/>
        <a:lstStyle/>
        <a:p>
          <a:endParaRPr lang="zh-TW" altLang="en-US" sz="4400" dirty="0"/>
        </a:p>
      </dgm:t>
    </dgm:pt>
    <dgm:pt modelId="{266CCC29-6267-4FE0-B530-60C599C0C1DA}" type="parTrans" cxnId="{243CBBE5-08FC-4410-BE67-458EDA9E930B}">
      <dgm:prSet/>
      <dgm:spPr/>
      <dgm:t>
        <a:bodyPr/>
        <a:lstStyle/>
        <a:p>
          <a:endParaRPr lang="zh-TW" altLang="en-US"/>
        </a:p>
      </dgm:t>
    </dgm:pt>
    <dgm:pt modelId="{A3322587-E1F4-4D51-89B0-44B7C4B3A278}" type="sibTrans" cxnId="{243CBBE5-08FC-4410-BE67-458EDA9E930B}">
      <dgm:prSet/>
      <dgm:spPr/>
      <dgm:t>
        <a:bodyPr/>
        <a:lstStyle/>
        <a:p>
          <a:endParaRPr lang="zh-TW" altLang="en-US"/>
        </a:p>
      </dgm:t>
    </dgm:pt>
    <dgm:pt modelId="{D154AF1D-2402-4724-8A53-6584983E12D0}">
      <dgm:prSet custT="1"/>
      <dgm:spPr/>
      <dgm:t>
        <a:bodyPr/>
        <a:lstStyle/>
        <a:p>
          <a:pPr>
            <a:buFontTx/>
            <a:buNone/>
          </a:pPr>
          <a:r>
            <a:rPr lang="zh-TW" altLang="en-US" sz="2400" b="1" i="0" u="none" strike="noStrike" baseline="0" dirty="0">
              <a:latin typeface="標楷體" panose="03000509000000000000" pitchFamily="65" charset="-120"/>
              <a:ea typeface="標楷體" panose="03000509000000000000" pitchFamily="65" charset="-120"/>
            </a:rPr>
            <a:t>與學校訪視老師和機構輔導教師保持溝通與聯繫</a:t>
          </a:r>
          <a:endParaRPr lang="zh-TW" altLang="en-US" sz="2400" dirty="0">
            <a:latin typeface="標楷體" panose="03000509000000000000" pitchFamily="65" charset="-120"/>
            <a:ea typeface="標楷體" panose="03000509000000000000" pitchFamily="65" charset="-120"/>
          </a:endParaRPr>
        </a:p>
      </dgm:t>
    </dgm:pt>
    <dgm:pt modelId="{5BFE5FAE-EB44-4484-8328-FFE340E0F2FC}" type="parTrans" cxnId="{F896B893-B723-444F-86D5-E51549590232}">
      <dgm:prSet/>
      <dgm:spPr/>
      <dgm:t>
        <a:bodyPr/>
        <a:lstStyle/>
        <a:p>
          <a:endParaRPr lang="zh-TW" altLang="en-US"/>
        </a:p>
      </dgm:t>
    </dgm:pt>
    <dgm:pt modelId="{4C73FBD1-4614-4454-A263-801799E6A40B}" type="sibTrans" cxnId="{F896B893-B723-444F-86D5-E51549590232}">
      <dgm:prSet/>
      <dgm:spPr/>
      <dgm:t>
        <a:bodyPr/>
        <a:lstStyle/>
        <a:p>
          <a:endParaRPr lang="zh-TW" altLang="en-US"/>
        </a:p>
      </dgm:t>
    </dgm:pt>
    <dgm:pt modelId="{E09A0D22-F4BF-4236-8509-6E4A7CD7D7C3}" type="pres">
      <dgm:prSet presAssocID="{3A55B1A4-9179-4E07-B29C-4E9F0176D741}" presName="linearFlow" presStyleCnt="0">
        <dgm:presLayoutVars>
          <dgm:dir/>
          <dgm:animLvl val="lvl"/>
          <dgm:resizeHandles val="exact"/>
        </dgm:presLayoutVars>
      </dgm:prSet>
      <dgm:spPr/>
    </dgm:pt>
    <dgm:pt modelId="{9CF4A9DD-400F-4F09-AFE0-6B5723387428}" type="pres">
      <dgm:prSet presAssocID="{62289655-3627-4308-95DA-B777843F9D6B}" presName="composite" presStyleCnt="0"/>
      <dgm:spPr/>
    </dgm:pt>
    <dgm:pt modelId="{B031F3EA-18BC-4B23-B648-D0090A0D30D1}" type="pres">
      <dgm:prSet presAssocID="{62289655-3627-4308-95DA-B777843F9D6B}" presName="parentText" presStyleLbl="alignNode1" presStyleIdx="0" presStyleCnt="4">
        <dgm:presLayoutVars>
          <dgm:chMax val="1"/>
          <dgm:bulletEnabled val="1"/>
        </dgm:presLayoutVars>
      </dgm:prSet>
      <dgm:spPr/>
    </dgm:pt>
    <dgm:pt modelId="{0B0BE722-929D-472F-94DF-8CCB289922CE}" type="pres">
      <dgm:prSet presAssocID="{62289655-3627-4308-95DA-B777843F9D6B}" presName="descendantText" presStyleLbl="alignAcc1" presStyleIdx="0" presStyleCnt="4">
        <dgm:presLayoutVars>
          <dgm:bulletEnabled val="1"/>
        </dgm:presLayoutVars>
      </dgm:prSet>
      <dgm:spPr/>
    </dgm:pt>
    <dgm:pt modelId="{F21FC253-5B2A-4BFA-A46B-7564AF952560}" type="pres">
      <dgm:prSet presAssocID="{C7CF88FA-6015-4FC0-A89D-2060B310D662}" presName="sp" presStyleCnt="0"/>
      <dgm:spPr/>
    </dgm:pt>
    <dgm:pt modelId="{50127A3A-0F5A-45FE-88C4-76AF16EBB07D}" type="pres">
      <dgm:prSet presAssocID="{41661528-D668-46AD-9848-E1FD76D065CE}" presName="composite" presStyleCnt="0"/>
      <dgm:spPr/>
    </dgm:pt>
    <dgm:pt modelId="{7EE97824-01DE-4465-B97E-A3B47800F1BF}" type="pres">
      <dgm:prSet presAssocID="{41661528-D668-46AD-9848-E1FD76D065CE}" presName="parentText" presStyleLbl="alignNode1" presStyleIdx="1" presStyleCnt="4">
        <dgm:presLayoutVars>
          <dgm:chMax val="1"/>
          <dgm:bulletEnabled val="1"/>
        </dgm:presLayoutVars>
      </dgm:prSet>
      <dgm:spPr/>
    </dgm:pt>
    <dgm:pt modelId="{E834252F-4BE8-45AC-96A2-F8B7DA17BBBD}" type="pres">
      <dgm:prSet presAssocID="{41661528-D668-46AD-9848-E1FD76D065CE}" presName="descendantText" presStyleLbl="alignAcc1" presStyleIdx="1" presStyleCnt="4">
        <dgm:presLayoutVars>
          <dgm:bulletEnabled val="1"/>
        </dgm:presLayoutVars>
      </dgm:prSet>
      <dgm:spPr/>
    </dgm:pt>
    <dgm:pt modelId="{745D8282-9ED2-49BB-901E-220ECD2A06AE}" type="pres">
      <dgm:prSet presAssocID="{454EE867-8E07-4E33-98BB-9D9F951F7230}" presName="sp" presStyleCnt="0"/>
      <dgm:spPr/>
    </dgm:pt>
    <dgm:pt modelId="{441F5AFD-87A9-48A3-9F93-1A930E01C850}" type="pres">
      <dgm:prSet presAssocID="{E5024AAC-A282-4AAA-A12C-0F9849039FCE}" presName="composite" presStyleCnt="0"/>
      <dgm:spPr/>
    </dgm:pt>
    <dgm:pt modelId="{BC7457C6-0480-4D2D-A8DE-B30A2EA3D354}" type="pres">
      <dgm:prSet presAssocID="{E5024AAC-A282-4AAA-A12C-0F9849039FCE}" presName="parentText" presStyleLbl="alignNode1" presStyleIdx="2" presStyleCnt="4">
        <dgm:presLayoutVars>
          <dgm:chMax val="1"/>
          <dgm:bulletEnabled val="1"/>
        </dgm:presLayoutVars>
      </dgm:prSet>
      <dgm:spPr/>
    </dgm:pt>
    <dgm:pt modelId="{ACA1EA7A-947D-4ED4-8B3B-3FFBDEA5188E}" type="pres">
      <dgm:prSet presAssocID="{E5024AAC-A282-4AAA-A12C-0F9849039FCE}" presName="descendantText" presStyleLbl="alignAcc1" presStyleIdx="2" presStyleCnt="4">
        <dgm:presLayoutVars>
          <dgm:bulletEnabled val="1"/>
        </dgm:presLayoutVars>
      </dgm:prSet>
      <dgm:spPr/>
    </dgm:pt>
    <dgm:pt modelId="{5E54C53F-CB58-4B18-9EFA-65E60637404B}" type="pres">
      <dgm:prSet presAssocID="{39D32822-F5D3-4D9C-869F-8725BFBD444B}" presName="sp" presStyleCnt="0"/>
      <dgm:spPr/>
    </dgm:pt>
    <dgm:pt modelId="{12CAC789-BDA1-474C-AE36-B3D0670FE5F1}" type="pres">
      <dgm:prSet presAssocID="{F8DD4168-896C-4EA7-B983-799C33B92518}" presName="composite" presStyleCnt="0"/>
      <dgm:spPr/>
    </dgm:pt>
    <dgm:pt modelId="{C8F24E01-88DF-4A3C-B557-120ABA234DCF}" type="pres">
      <dgm:prSet presAssocID="{F8DD4168-896C-4EA7-B983-799C33B92518}" presName="parentText" presStyleLbl="alignNode1" presStyleIdx="3" presStyleCnt="4">
        <dgm:presLayoutVars>
          <dgm:chMax val="1"/>
          <dgm:bulletEnabled val="1"/>
        </dgm:presLayoutVars>
      </dgm:prSet>
      <dgm:spPr/>
    </dgm:pt>
    <dgm:pt modelId="{67033F42-0763-42A7-A80B-224ED12097FC}" type="pres">
      <dgm:prSet presAssocID="{F8DD4168-896C-4EA7-B983-799C33B92518}" presName="descendantText" presStyleLbl="alignAcc1" presStyleIdx="3" presStyleCnt="4">
        <dgm:presLayoutVars>
          <dgm:bulletEnabled val="1"/>
        </dgm:presLayoutVars>
      </dgm:prSet>
      <dgm:spPr/>
    </dgm:pt>
  </dgm:ptLst>
  <dgm:cxnLst>
    <dgm:cxn modelId="{88396915-A1B6-487F-B30E-9AE80F9FDC2F}" type="presOf" srcId="{41661528-D668-46AD-9848-E1FD76D065CE}" destId="{7EE97824-01DE-4465-B97E-A3B47800F1BF}" srcOrd="0" destOrd="0" presId="urn:microsoft.com/office/officeart/2005/8/layout/chevron2"/>
    <dgm:cxn modelId="{BF6F193F-DA32-433F-8760-687BE0F229AB}" type="presOf" srcId="{F8DD4168-896C-4EA7-B983-799C33B92518}" destId="{C8F24E01-88DF-4A3C-B557-120ABA234DCF}" srcOrd="0" destOrd="0" presId="urn:microsoft.com/office/officeart/2005/8/layout/chevron2"/>
    <dgm:cxn modelId="{DDA19A5B-8440-404A-A530-C5D8825B1B41}" srcId="{3A55B1A4-9179-4E07-B29C-4E9F0176D741}" destId="{41661528-D668-46AD-9848-E1FD76D065CE}" srcOrd="1" destOrd="0" parTransId="{4F9AFE30-A873-42AA-A4DF-4FF58E17EF32}" sibTransId="{454EE867-8E07-4E33-98BB-9D9F951F7230}"/>
    <dgm:cxn modelId="{20450B65-7F50-4048-883C-B66A51F24342}" type="presOf" srcId="{9FA75559-0389-4318-8917-993CE6E8048A}" destId="{E834252F-4BE8-45AC-96A2-F8B7DA17BBBD}" srcOrd="0" destOrd="0" presId="urn:microsoft.com/office/officeart/2005/8/layout/chevron2"/>
    <dgm:cxn modelId="{BF0E256B-AF87-411D-8237-5424426CD35C}" srcId="{41661528-D668-46AD-9848-E1FD76D065CE}" destId="{9FA75559-0389-4318-8917-993CE6E8048A}" srcOrd="0" destOrd="0" parTransId="{06C57B3F-E372-4450-A65E-8F31D5C0812B}" sibTransId="{AAE7401D-DE57-4CBA-995F-F06C0B987152}"/>
    <dgm:cxn modelId="{FFE5F951-BE4F-43B4-A821-F86EF147C0F2}" srcId="{3A55B1A4-9179-4E07-B29C-4E9F0176D741}" destId="{E5024AAC-A282-4AAA-A12C-0F9849039FCE}" srcOrd="2" destOrd="0" parTransId="{11E8B230-120B-4259-A639-EE177C3C91CA}" sibTransId="{39D32822-F5D3-4D9C-869F-8725BFBD444B}"/>
    <dgm:cxn modelId="{39443876-3766-46D5-8750-AC2E856B2F4B}" type="presOf" srcId="{E5024AAC-A282-4AAA-A12C-0F9849039FCE}" destId="{BC7457C6-0480-4D2D-A8DE-B30A2EA3D354}" srcOrd="0" destOrd="0" presId="urn:microsoft.com/office/officeart/2005/8/layout/chevron2"/>
    <dgm:cxn modelId="{9AAD8079-2CAF-4D65-8098-45EDE480310B}" type="presOf" srcId="{3A55B1A4-9179-4E07-B29C-4E9F0176D741}" destId="{E09A0D22-F4BF-4236-8509-6E4A7CD7D7C3}" srcOrd="0" destOrd="0" presId="urn:microsoft.com/office/officeart/2005/8/layout/chevron2"/>
    <dgm:cxn modelId="{9CD88F89-4521-4D93-B7ED-2729315C64C1}" type="presOf" srcId="{7AD217EB-FDA9-4092-B66A-26F56848B83E}" destId="{0B0BE722-929D-472F-94DF-8CCB289922CE}" srcOrd="0" destOrd="0" presId="urn:microsoft.com/office/officeart/2005/8/layout/chevron2"/>
    <dgm:cxn modelId="{9A12A992-BAF0-4FED-BEB7-E6EC7E9B8D6C}" type="presOf" srcId="{62289655-3627-4308-95DA-B777843F9D6B}" destId="{B031F3EA-18BC-4B23-B648-D0090A0D30D1}" srcOrd="0" destOrd="0" presId="urn:microsoft.com/office/officeart/2005/8/layout/chevron2"/>
    <dgm:cxn modelId="{F896B893-B723-444F-86D5-E51549590232}" srcId="{F8DD4168-896C-4EA7-B983-799C33B92518}" destId="{D154AF1D-2402-4724-8A53-6584983E12D0}" srcOrd="0" destOrd="0" parTransId="{5BFE5FAE-EB44-4484-8328-FFE340E0F2FC}" sibTransId="{4C73FBD1-4614-4454-A263-801799E6A40B}"/>
    <dgm:cxn modelId="{D655E194-930B-48DF-A33E-53391139A3D4}" type="presOf" srcId="{D154AF1D-2402-4724-8A53-6584983E12D0}" destId="{67033F42-0763-42A7-A80B-224ED12097FC}" srcOrd="0" destOrd="0" presId="urn:microsoft.com/office/officeart/2005/8/layout/chevron2"/>
    <dgm:cxn modelId="{93FC0A9D-F554-428C-AD0A-64FEEFC995CA}" srcId="{62289655-3627-4308-95DA-B777843F9D6B}" destId="{7AD217EB-FDA9-4092-B66A-26F56848B83E}" srcOrd="0" destOrd="0" parTransId="{AB27CA91-445E-4E34-B59C-75272A049CFE}" sibTransId="{8ACDF247-149B-4CBE-B3DC-81D9E9BFAFBE}"/>
    <dgm:cxn modelId="{557C47BD-A38D-4C2B-8E12-A14E780701E7}" srcId="{E5024AAC-A282-4AAA-A12C-0F9849039FCE}" destId="{C886828A-E074-4421-A0A9-FB20EB2AB907}" srcOrd="0" destOrd="0" parTransId="{351E93D5-C34D-4EBB-91FE-8EE8C9F66D48}" sibTransId="{8DE61FBE-3A7E-4C05-9BCD-F4B7DD6BFE0E}"/>
    <dgm:cxn modelId="{243CBBE5-08FC-4410-BE67-458EDA9E930B}" srcId="{3A55B1A4-9179-4E07-B29C-4E9F0176D741}" destId="{F8DD4168-896C-4EA7-B983-799C33B92518}" srcOrd="3" destOrd="0" parTransId="{266CCC29-6267-4FE0-B530-60C599C0C1DA}" sibTransId="{A3322587-E1F4-4D51-89B0-44B7C4B3A278}"/>
    <dgm:cxn modelId="{467319E9-D3FB-4FEE-BE4C-6ECEF8ED8885}" srcId="{3A55B1A4-9179-4E07-B29C-4E9F0176D741}" destId="{62289655-3627-4308-95DA-B777843F9D6B}" srcOrd="0" destOrd="0" parTransId="{EEE996EA-085B-47AF-9E21-02BF54263B07}" sibTransId="{C7CF88FA-6015-4FC0-A89D-2060B310D662}"/>
    <dgm:cxn modelId="{18AA8BF5-5361-43AD-AD4B-7DD3318045E3}" type="presOf" srcId="{C886828A-E074-4421-A0A9-FB20EB2AB907}" destId="{ACA1EA7A-947D-4ED4-8B3B-3FFBDEA5188E}" srcOrd="0" destOrd="0" presId="urn:microsoft.com/office/officeart/2005/8/layout/chevron2"/>
    <dgm:cxn modelId="{C89BF5E5-6BFC-4633-9D3E-FD25C7C09C11}" type="presParOf" srcId="{E09A0D22-F4BF-4236-8509-6E4A7CD7D7C3}" destId="{9CF4A9DD-400F-4F09-AFE0-6B5723387428}" srcOrd="0" destOrd="0" presId="urn:microsoft.com/office/officeart/2005/8/layout/chevron2"/>
    <dgm:cxn modelId="{145F7441-6976-493F-A9E3-8EA6E7626CF3}" type="presParOf" srcId="{9CF4A9DD-400F-4F09-AFE0-6B5723387428}" destId="{B031F3EA-18BC-4B23-B648-D0090A0D30D1}" srcOrd="0" destOrd="0" presId="urn:microsoft.com/office/officeart/2005/8/layout/chevron2"/>
    <dgm:cxn modelId="{7F525104-27D0-4B00-B5D4-B4DD1AB25AD3}" type="presParOf" srcId="{9CF4A9DD-400F-4F09-AFE0-6B5723387428}" destId="{0B0BE722-929D-472F-94DF-8CCB289922CE}" srcOrd="1" destOrd="0" presId="urn:microsoft.com/office/officeart/2005/8/layout/chevron2"/>
    <dgm:cxn modelId="{0A36214B-5237-410E-963D-B81F1533EFF0}" type="presParOf" srcId="{E09A0D22-F4BF-4236-8509-6E4A7CD7D7C3}" destId="{F21FC253-5B2A-4BFA-A46B-7564AF952560}" srcOrd="1" destOrd="0" presId="urn:microsoft.com/office/officeart/2005/8/layout/chevron2"/>
    <dgm:cxn modelId="{26D40DF1-8A3D-4695-AD89-6662C03B47C8}" type="presParOf" srcId="{E09A0D22-F4BF-4236-8509-6E4A7CD7D7C3}" destId="{50127A3A-0F5A-45FE-88C4-76AF16EBB07D}" srcOrd="2" destOrd="0" presId="urn:microsoft.com/office/officeart/2005/8/layout/chevron2"/>
    <dgm:cxn modelId="{079F0202-6200-401F-B2BA-272C4C8D00E0}" type="presParOf" srcId="{50127A3A-0F5A-45FE-88C4-76AF16EBB07D}" destId="{7EE97824-01DE-4465-B97E-A3B47800F1BF}" srcOrd="0" destOrd="0" presId="urn:microsoft.com/office/officeart/2005/8/layout/chevron2"/>
    <dgm:cxn modelId="{1515130F-347C-4C64-9E57-2538410C0724}" type="presParOf" srcId="{50127A3A-0F5A-45FE-88C4-76AF16EBB07D}" destId="{E834252F-4BE8-45AC-96A2-F8B7DA17BBBD}" srcOrd="1" destOrd="0" presId="urn:microsoft.com/office/officeart/2005/8/layout/chevron2"/>
    <dgm:cxn modelId="{EC22299B-9EA0-496E-8E13-7929C4B9E6AD}" type="presParOf" srcId="{E09A0D22-F4BF-4236-8509-6E4A7CD7D7C3}" destId="{745D8282-9ED2-49BB-901E-220ECD2A06AE}" srcOrd="3" destOrd="0" presId="urn:microsoft.com/office/officeart/2005/8/layout/chevron2"/>
    <dgm:cxn modelId="{16404E66-7651-4940-93C3-27994266F910}" type="presParOf" srcId="{E09A0D22-F4BF-4236-8509-6E4A7CD7D7C3}" destId="{441F5AFD-87A9-48A3-9F93-1A930E01C850}" srcOrd="4" destOrd="0" presId="urn:microsoft.com/office/officeart/2005/8/layout/chevron2"/>
    <dgm:cxn modelId="{7183CAD4-9AA2-43FD-894F-724E39A1BFEF}" type="presParOf" srcId="{441F5AFD-87A9-48A3-9F93-1A930E01C850}" destId="{BC7457C6-0480-4D2D-A8DE-B30A2EA3D354}" srcOrd="0" destOrd="0" presId="urn:microsoft.com/office/officeart/2005/8/layout/chevron2"/>
    <dgm:cxn modelId="{E74B9F9D-9217-4C71-BB72-C225924AE2A8}" type="presParOf" srcId="{441F5AFD-87A9-48A3-9F93-1A930E01C850}" destId="{ACA1EA7A-947D-4ED4-8B3B-3FFBDEA5188E}" srcOrd="1" destOrd="0" presId="urn:microsoft.com/office/officeart/2005/8/layout/chevron2"/>
    <dgm:cxn modelId="{7C5F3400-AC66-44FF-8DA5-BDB1138A5173}" type="presParOf" srcId="{E09A0D22-F4BF-4236-8509-6E4A7CD7D7C3}" destId="{5E54C53F-CB58-4B18-9EFA-65E60637404B}" srcOrd="5" destOrd="0" presId="urn:microsoft.com/office/officeart/2005/8/layout/chevron2"/>
    <dgm:cxn modelId="{1E15AED4-BDD6-492B-A2E0-44BFDC691890}" type="presParOf" srcId="{E09A0D22-F4BF-4236-8509-6E4A7CD7D7C3}" destId="{12CAC789-BDA1-474C-AE36-B3D0670FE5F1}" srcOrd="6" destOrd="0" presId="urn:microsoft.com/office/officeart/2005/8/layout/chevron2"/>
    <dgm:cxn modelId="{7EC9F208-BC12-4FC1-91E8-B09E89DE297C}" type="presParOf" srcId="{12CAC789-BDA1-474C-AE36-B3D0670FE5F1}" destId="{C8F24E01-88DF-4A3C-B557-120ABA234DCF}" srcOrd="0" destOrd="0" presId="urn:microsoft.com/office/officeart/2005/8/layout/chevron2"/>
    <dgm:cxn modelId="{0A9C4AA5-1775-45C8-A214-1033942FD150}" type="presParOf" srcId="{12CAC789-BDA1-474C-AE36-B3D0670FE5F1}" destId="{67033F42-0763-42A7-A80B-224ED12097F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454102-6241-4061-9886-D85387C6E41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TW" altLang="en-US"/>
        </a:p>
      </dgm:t>
    </dgm:pt>
    <dgm:pt modelId="{C1AB21A4-7ADD-453A-8E66-BC8627033771}">
      <dgm:prSet phldrT="[文字]" custT="1"/>
      <dgm:spPr/>
      <dgm:t>
        <a:bodyPr/>
        <a:lstStyle/>
        <a:p>
          <a:pPr algn="ctr"/>
          <a:r>
            <a:rPr lang="zh-TW" altLang="en-US" sz="2600" dirty="0">
              <a:latin typeface="標楷體" panose="03000509000000000000" pitchFamily="65" charset="-120"/>
              <a:ea typeface="標楷體" panose="03000509000000000000" pitchFamily="65" charset="-120"/>
            </a:rPr>
            <a:t>例１</a:t>
          </a:r>
        </a:p>
      </dgm:t>
    </dgm:pt>
    <dgm:pt modelId="{DDD5A32F-7822-4E04-B021-91CB5A3B8C0D}" type="parTrans" cxnId="{82B2EF3A-434D-4B54-BF80-85294DBBD334}">
      <dgm:prSet/>
      <dgm:spPr/>
      <dgm:t>
        <a:bodyPr/>
        <a:lstStyle/>
        <a:p>
          <a:endParaRPr lang="zh-TW" altLang="en-US"/>
        </a:p>
      </dgm:t>
    </dgm:pt>
    <dgm:pt modelId="{F3BA1DE6-968E-450C-A5ED-F7DF539D5B7E}" type="sibTrans" cxnId="{82B2EF3A-434D-4B54-BF80-85294DBBD334}">
      <dgm:prSet/>
      <dgm:spPr/>
      <dgm:t>
        <a:bodyPr/>
        <a:lstStyle/>
        <a:p>
          <a:endParaRPr lang="zh-TW" altLang="en-US"/>
        </a:p>
      </dgm:t>
    </dgm:pt>
    <dgm:pt modelId="{DCE44FFA-1991-4084-BE55-44AF1AF0650B}">
      <dgm:prSet phldrT="[文字]" custT="1"/>
      <dgm:spPr/>
      <dgm:t>
        <a:bodyPr/>
        <a:lstStyle/>
        <a:p>
          <a:pPr algn="ctr"/>
          <a:r>
            <a:rPr lang="zh-TW" altLang="en-US" sz="2600" dirty="0">
              <a:latin typeface="標楷體" panose="03000509000000000000" pitchFamily="65" charset="-120"/>
              <a:ea typeface="標楷體" panose="03000509000000000000" pitchFamily="65" charset="-120"/>
            </a:rPr>
            <a:t>例２</a:t>
          </a:r>
        </a:p>
      </dgm:t>
    </dgm:pt>
    <dgm:pt modelId="{A77AC868-3EEF-4489-B23E-16B963DE0C1D}" type="parTrans" cxnId="{191E3500-963D-4370-9117-15A603432EA9}">
      <dgm:prSet/>
      <dgm:spPr/>
      <dgm:t>
        <a:bodyPr/>
        <a:lstStyle/>
        <a:p>
          <a:endParaRPr lang="zh-TW" altLang="en-US"/>
        </a:p>
      </dgm:t>
    </dgm:pt>
    <dgm:pt modelId="{25ADA9DF-01CD-4BB7-9131-2DA1C06CDE9D}" type="sibTrans" cxnId="{191E3500-963D-4370-9117-15A603432EA9}">
      <dgm:prSet/>
      <dgm:spPr/>
      <dgm:t>
        <a:bodyPr/>
        <a:lstStyle/>
        <a:p>
          <a:endParaRPr lang="zh-TW" altLang="en-US"/>
        </a:p>
      </dgm:t>
    </dgm:pt>
    <dgm:pt modelId="{9AD9BD5C-A934-4575-8375-FBCAE7265583}">
      <dgm:prSet phldrT="[文字]" custT="1"/>
      <dgm:spPr/>
      <dgm:t>
        <a:bodyPr/>
        <a:lstStyle/>
        <a:p>
          <a:pPr algn="ctr"/>
          <a:r>
            <a:rPr lang="zh-TW" altLang="en-US" sz="2600" dirty="0">
              <a:latin typeface="標楷體" panose="03000509000000000000" pitchFamily="65" charset="-120"/>
              <a:ea typeface="標楷體" panose="03000509000000000000" pitchFamily="65" charset="-120"/>
            </a:rPr>
            <a:t>例３</a:t>
          </a:r>
        </a:p>
      </dgm:t>
    </dgm:pt>
    <dgm:pt modelId="{0D525763-D10C-409E-97D3-015C4F879FA8}" type="parTrans" cxnId="{93C9F2DB-5717-447E-9D97-B5A613FAE82B}">
      <dgm:prSet/>
      <dgm:spPr/>
      <dgm:t>
        <a:bodyPr/>
        <a:lstStyle/>
        <a:p>
          <a:endParaRPr lang="zh-TW" altLang="en-US"/>
        </a:p>
      </dgm:t>
    </dgm:pt>
    <dgm:pt modelId="{72AA4C67-209A-4A04-ABF3-3FB8CBCD4FEE}" type="sibTrans" cxnId="{93C9F2DB-5717-447E-9D97-B5A613FAE82B}">
      <dgm:prSet/>
      <dgm:spPr/>
      <dgm:t>
        <a:bodyPr/>
        <a:lstStyle/>
        <a:p>
          <a:endParaRPr lang="zh-TW" altLang="en-US"/>
        </a:p>
      </dgm:t>
    </dgm:pt>
    <dgm:pt modelId="{FB2C0001-8F3A-42AD-9329-FC88BD9D99E4}" type="pres">
      <dgm:prSet presAssocID="{77454102-6241-4061-9886-D85387C6E41C}" presName="linear" presStyleCnt="0">
        <dgm:presLayoutVars>
          <dgm:dir/>
          <dgm:animLvl val="lvl"/>
          <dgm:resizeHandles val="exact"/>
        </dgm:presLayoutVars>
      </dgm:prSet>
      <dgm:spPr/>
    </dgm:pt>
    <dgm:pt modelId="{795586E6-B8D3-4981-A178-FBA4D6CFBCCF}" type="pres">
      <dgm:prSet presAssocID="{C1AB21A4-7ADD-453A-8E66-BC8627033771}" presName="parentLin" presStyleCnt="0"/>
      <dgm:spPr/>
    </dgm:pt>
    <dgm:pt modelId="{697CFFCC-08A4-472A-BA10-B3274E0C837C}" type="pres">
      <dgm:prSet presAssocID="{C1AB21A4-7ADD-453A-8E66-BC8627033771}" presName="parentLeftMargin" presStyleLbl="node1" presStyleIdx="0" presStyleCnt="3"/>
      <dgm:spPr/>
    </dgm:pt>
    <dgm:pt modelId="{7BBA5DF8-24F1-4254-A005-1BA34C1DD47D}" type="pres">
      <dgm:prSet presAssocID="{C1AB21A4-7ADD-453A-8E66-BC8627033771}" presName="parentText" presStyleLbl="node1" presStyleIdx="0" presStyleCnt="3" custScaleX="20909" custScaleY="46010" custLinFactNeighborX="-84615" custLinFactNeighborY="-16886">
        <dgm:presLayoutVars>
          <dgm:chMax val="0"/>
          <dgm:bulletEnabled val="1"/>
        </dgm:presLayoutVars>
      </dgm:prSet>
      <dgm:spPr/>
    </dgm:pt>
    <dgm:pt modelId="{FFD363C8-0CA1-4B62-AE5F-B989B5692070}" type="pres">
      <dgm:prSet presAssocID="{C1AB21A4-7ADD-453A-8E66-BC8627033771}" presName="negativeSpace" presStyleCnt="0"/>
      <dgm:spPr/>
    </dgm:pt>
    <dgm:pt modelId="{A502F19B-9AAF-4434-A809-BFBF4E3A2712}" type="pres">
      <dgm:prSet presAssocID="{C1AB21A4-7ADD-453A-8E66-BC8627033771}" presName="childText" presStyleLbl="conFgAcc1" presStyleIdx="0" presStyleCnt="3">
        <dgm:presLayoutVars>
          <dgm:bulletEnabled val="1"/>
        </dgm:presLayoutVars>
      </dgm:prSet>
      <dgm:spPr/>
    </dgm:pt>
    <dgm:pt modelId="{7E1ECA79-0622-4851-81B4-DA899334412D}" type="pres">
      <dgm:prSet presAssocID="{F3BA1DE6-968E-450C-A5ED-F7DF539D5B7E}" presName="spaceBetweenRectangles" presStyleCnt="0"/>
      <dgm:spPr/>
    </dgm:pt>
    <dgm:pt modelId="{D946A502-E696-4848-AD47-32097176BA47}" type="pres">
      <dgm:prSet presAssocID="{DCE44FFA-1991-4084-BE55-44AF1AF0650B}" presName="parentLin" presStyleCnt="0"/>
      <dgm:spPr/>
    </dgm:pt>
    <dgm:pt modelId="{34DA5E01-6CC8-46EF-BEF6-E09DA3441993}" type="pres">
      <dgm:prSet presAssocID="{DCE44FFA-1991-4084-BE55-44AF1AF0650B}" presName="parentLeftMargin" presStyleLbl="node1" presStyleIdx="0" presStyleCnt="3"/>
      <dgm:spPr/>
    </dgm:pt>
    <dgm:pt modelId="{F5305225-8845-4FEE-A1AC-B25D148C01BB}" type="pres">
      <dgm:prSet presAssocID="{DCE44FFA-1991-4084-BE55-44AF1AF0650B}" presName="parentText" presStyleLbl="node1" presStyleIdx="1" presStyleCnt="3" custScaleX="21822" custScaleY="42777" custLinFactNeighborX="-91231" custLinFactNeighborY="-13902">
        <dgm:presLayoutVars>
          <dgm:chMax val="0"/>
          <dgm:bulletEnabled val="1"/>
        </dgm:presLayoutVars>
      </dgm:prSet>
      <dgm:spPr/>
    </dgm:pt>
    <dgm:pt modelId="{3011AAF3-1442-4C84-B012-4E64EC8C791A}" type="pres">
      <dgm:prSet presAssocID="{DCE44FFA-1991-4084-BE55-44AF1AF0650B}" presName="negativeSpace" presStyleCnt="0"/>
      <dgm:spPr/>
    </dgm:pt>
    <dgm:pt modelId="{F53C9DCC-EAF6-4E09-B2F9-FAB9E9B033F8}" type="pres">
      <dgm:prSet presAssocID="{DCE44FFA-1991-4084-BE55-44AF1AF0650B}" presName="childText" presStyleLbl="conFgAcc1" presStyleIdx="1" presStyleCnt="3">
        <dgm:presLayoutVars>
          <dgm:bulletEnabled val="1"/>
        </dgm:presLayoutVars>
      </dgm:prSet>
      <dgm:spPr/>
    </dgm:pt>
    <dgm:pt modelId="{123AD0E9-2164-46CD-887B-C8B8DBB3CA97}" type="pres">
      <dgm:prSet presAssocID="{25ADA9DF-01CD-4BB7-9131-2DA1C06CDE9D}" presName="spaceBetweenRectangles" presStyleCnt="0"/>
      <dgm:spPr/>
    </dgm:pt>
    <dgm:pt modelId="{6AA94EE1-98A9-4498-A84A-BF5B394B3E9C}" type="pres">
      <dgm:prSet presAssocID="{9AD9BD5C-A934-4575-8375-FBCAE7265583}" presName="parentLin" presStyleCnt="0"/>
      <dgm:spPr/>
    </dgm:pt>
    <dgm:pt modelId="{0C24C38E-EEED-4A59-BE6B-531AF3D35FE5}" type="pres">
      <dgm:prSet presAssocID="{9AD9BD5C-A934-4575-8375-FBCAE7265583}" presName="parentLeftMargin" presStyleLbl="node1" presStyleIdx="1" presStyleCnt="3"/>
      <dgm:spPr/>
    </dgm:pt>
    <dgm:pt modelId="{D400A73F-3A97-4750-AF10-59FA8E5765C0}" type="pres">
      <dgm:prSet presAssocID="{9AD9BD5C-A934-4575-8375-FBCAE7265583}" presName="parentText" presStyleLbl="node1" presStyleIdx="2" presStyleCnt="3" custScaleX="21825" custScaleY="42683" custLinFactNeighborX="-90784" custLinFactNeighborY="-16337">
        <dgm:presLayoutVars>
          <dgm:chMax val="0"/>
          <dgm:bulletEnabled val="1"/>
        </dgm:presLayoutVars>
      </dgm:prSet>
      <dgm:spPr/>
    </dgm:pt>
    <dgm:pt modelId="{41C1DBB3-D11B-4D25-BC6B-B1FCAEAC75B8}" type="pres">
      <dgm:prSet presAssocID="{9AD9BD5C-A934-4575-8375-FBCAE7265583}" presName="negativeSpace" presStyleCnt="0"/>
      <dgm:spPr/>
    </dgm:pt>
    <dgm:pt modelId="{F95FB107-8BCA-43BF-8AC6-CFFA865568AD}" type="pres">
      <dgm:prSet presAssocID="{9AD9BD5C-A934-4575-8375-FBCAE7265583}" presName="childText" presStyleLbl="conFgAcc1" presStyleIdx="2" presStyleCnt="3">
        <dgm:presLayoutVars>
          <dgm:bulletEnabled val="1"/>
        </dgm:presLayoutVars>
      </dgm:prSet>
      <dgm:spPr/>
    </dgm:pt>
  </dgm:ptLst>
  <dgm:cxnLst>
    <dgm:cxn modelId="{191E3500-963D-4370-9117-15A603432EA9}" srcId="{77454102-6241-4061-9886-D85387C6E41C}" destId="{DCE44FFA-1991-4084-BE55-44AF1AF0650B}" srcOrd="1" destOrd="0" parTransId="{A77AC868-3EEF-4489-B23E-16B963DE0C1D}" sibTransId="{25ADA9DF-01CD-4BB7-9131-2DA1C06CDE9D}"/>
    <dgm:cxn modelId="{3190A700-0A3E-456B-9D88-84259A8F008A}" type="presOf" srcId="{77454102-6241-4061-9886-D85387C6E41C}" destId="{FB2C0001-8F3A-42AD-9329-FC88BD9D99E4}" srcOrd="0" destOrd="0" presId="urn:microsoft.com/office/officeart/2005/8/layout/list1"/>
    <dgm:cxn modelId="{30D2772F-B362-4249-A50A-58E35961AD8F}" type="presOf" srcId="{9AD9BD5C-A934-4575-8375-FBCAE7265583}" destId="{D400A73F-3A97-4750-AF10-59FA8E5765C0}" srcOrd="1" destOrd="0" presId="urn:microsoft.com/office/officeart/2005/8/layout/list1"/>
    <dgm:cxn modelId="{82B2EF3A-434D-4B54-BF80-85294DBBD334}" srcId="{77454102-6241-4061-9886-D85387C6E41C}" destId="{C1AB21A4-7ADD-453A-8E66-BC8627033771}" srcOrd="0" destOrd="0" parTransId="{DDD5A32F-7822-4E04-B021-91CB5A3B8C0D}" sibTransId="{F3BA1DE6-968E-450C-A5ED-F7DF539D5B7E}"/>
    <dgm:cxn modelId="{C61FE279-8714-4362-B3A5-D6E824CC60F5}" type="presOf" srcId="{DCE44FFA-1991-4084-BE55-44AF1AF0650B}" destId="{F5305225-8845-4FEE-A1AC-B25D148C01BB}" srcOrd="1" destOrd="0" presId="urn:microsoft.com/office/officeart/2005/8/layout/list1"/>
    <dgm:cxn modelId="{D56B088E-F731-446E-B97A-83FEB3801354}" type="presOf" srcId="{9AD9BD5C-A934-4575-8375-FBCAE7265583}" destId="{0C24C38E-EEED-4A59-BE6B-531AF3D35FE5}" srcOrd="0" destOrd="0" presId="urn:microsoft.com/office/officeart/2005/8/layout/list1"/>
    <dgm:cxn modelId="{ACC48591-DDD7-4B56-BB5C-8C7BEC6EAA11}" type="presOf" srcId="{DCE44FFA-1991-4084-BE55-44AF1AF0650B}" destId="{34DA5E01-6CC8-46EF-BEF6-E09DA3441993}" srcOrd="0" destOrd="0" presId="urn:microsoft.com/office/officeart/2005/8/layout/list1"/>
    <dgm:cxn modelId="{4CCCECA6-9B47-4118-91EF-99BAD095DA3F}" type="presOf" srcId="{C1AB21A4-7ADD-453A-8E66-BC8627033771}" destId="{7BBA5DF8-24F1-4254-A005-1BA34C1DD47D}" srcOrd="1" destOrd="0" presId="urn:microsoft.com/office/officeart/2005/8/layout/list1"/>
    <dgm:cxn modelId="{CAE3DBDB-6D4A-4A6C-A703-852018C5D0EC}" type="presOf" srcId="{C1AB21A4-7ADD-453A-8E66-BC8627033771}" destId="{697CFFCC-08A4-472A-BA10-B3274E0C837C}" srcOrd="0" destOrd="0" presId="urn:microsoft.com/office/officeart/2005/8/layout/list1"/>
    <dgm:cxn modelId="{93C9F2DB-5717-447E-9D97-B5A613FAE82B}" srcId="{77454102-6241-4061-9886-D85387C6E41C}" destId="{9AD9BD5C-A934-4575-8375-FBCAE7265583}" srcOrd="2" destOrd="0" parTransId="{0D525763-D10C-409E-97D3-015C4F879FA8}" sibTransId="{72AA4C67-209A-4A04-ABF3-3FB8CBCD4FEE}"/>
    <dgm:cxn modelId="{174283DF-EAC6-4718-9879-20A6A186BFFF}" type="presParOf" srcId="{FB2C0001-8F3A-42AD-9329-FC88BD9D99E4}" destId="{795586E6-B8D3-4981-A178-FBA4D6CFBCCF}" srcOrd="0" destOrd="0" presId="urn:microsoft.com/office/officeart/2005/8/layout/list1"/>
    <dgm:cxn modelId="{F0BF2A83-ED39-44AF-BB35-83E1AFEC7A94}" type="presParOf" srcId="{795586E6-B8D3-4981-A178-FBA4D6CFBCCF}" destId="{697CFFCC-08A4-472A-BA10-B3274E0C837C}" srcOrd="0" destOrd="0" presId="urn:microsoft.com/office/officeart/2005/8/layout/list1"/>
    <dgm:cxn modelId="{87A45741-D2D9-4264-82C6-CC518A312175}" type="presParOf" srcId="{795586E6-B8D3-4981-A178-FBA4D6CFBCCF}" destId="{7BBA5DF8-24F1-4254-A005-1BA34C1DD47D}" srcOrd="1" destOrd="0" presId="urn:microsoft.com/office/officeart/2005/8/layout/list1"/>
    <dgm:cxn modelId="{E7D59B8F-9FA5-4064-A267-A5AF4B12904C}" type="presParOf" srcId="{FB2C0001-8F3A-42AD-9329-FC88BD9D99E4}" destId="{FFD363C8-0CA1-4B62-AE5F-B989B5692070}" srcOrd="1" destOrd="0" presId="urn:microsoft.com/office/officeart/2005/8/layout/list1"/>
    <dgm:cxn modelId="{6ADBCC88-863C-4952-A48D-0DF0F4C53982}" type="presParOf" srcId="{FB2C0001-8F3A-42AD-9329-FC88BD9D99E4}" destId="{A502F19B-9AAF-4434-A809-BFBF4E3A2712}" srcOrd="2" destOrd="0" presId="urn:microsoft.com/office/officeart/2005/8/layout/list1"/>
    <dgm:cxn modelId="{28AEFFEF-628D-43D1-A285-DAD0072A0C0E}" type="presParOf" srcId="{FB2C0001-8F3A-42AD-9329-FC88BD9D99E4}" destId="{7E1ECA79-0622-4851-81B4-DA899334412D}" srcOrd="3" destOrd="0" presId="urn:microsoft.com/office/officeart/2005/8/layout/list1"/>
    <dgm:cxn modelId="{EEFCE2C0-484E-4BB1-8959-C2EAE651746A}" type="presParOf" srcId="{FB2C0001-8F3A-42AD-9329-FC88BD9D99E4}" destId="{D946A502-E696-4848-AD47-32097176BA47}" srcOrd="4" destOrd="0" presId="urn:microsoft.com/office/officeart/2005/8/layout/list1"/>
    <dgm:cxn modelId="{3AE7ED94-88AC-47C3-9042-3FFA2D896DB2}" type="presParOf" srcId="{D946A502-E696-4848-AD47-32097176BA47}" destId="{34DA5E01-6CC8-46EF-BEF6-E09DA3441993}" srcOrd="0" destOrd="0" presId="urn:microsoft.com/office/officeart/2005/8/layout/list1"/>
    <dgm:cxn modelId="{17C7733B-33D2-4EDA-84FB-0ECA776522E7}" type="presParOf" srcId="{D946A502-E696-4848-AD47-32097176BA47}" destId="{F5305225-8845-4FEE-A1AC-B25D148C01BB}" srcOrd="1" destOrd="0" presId="urn:microsoft.com/office/officeart/2005/8/layout/list1"/>
    <dgm:cxn modelId="{65790AEF-7122-44EC-8AA0-6E54D2340C7D}" type="presParOf" srcId="{FB2C0001-8F3A-42AD-9329-FC88BD9D99E4}" destId="{3011AAF3-1442-4C84-B012-4E64EC8C791A}" srcOrd="5" destOrd="0" presId="urn:microsoft.com/office/officeart/2005/8/layout/list1"/>
    <dgm:cxn modelId="{4D1C9CE1-2AFE-456D-BAA8-35EF35FA1A71}" type="presParOf" srcId="{FB2C0001-8F3A-42AD-9329-FC88BD9D99E4}" destId="{F53C9DCC-EAF6-4E09-B2F9-FAB9E9B033F8}" srcOrd="6" destOrd="0" presId="urn:microsoft.com/office/officeart/2005/8/layout/list1"/>
    <dgm:cxn modelId="{852DACE2-43DD-472A-8B53-64456A8B5122}" type="presParOf" srcId="{FB2C0001-8F3A-42AD-9329-FC88BD9D99E4}" destId="{123AD0E9-2164-46CD-887B-C8B8DBB3CA97}" srcOrd="7" destOrd="0" presId="urn:microsoft.com/office/officeart/2005/8/layout/list1"/>
    <dgm:cxn modelId="{5AF37240-143B-4B42-8425-826B189CA48F}" type="presParOf" srcId="{FB2C0001-8F3A-42AD-9329-FC88BD9D99E4}" destId="{6AA94EE1-98A9-4498-A84A-BF5B394B3E9C}" srcOrd="8" destOrd="0" presId="urn:microsoft.com/office/officeart/2005/8/layout/list1"/>
    <dgm:cxn modelId="{F93035CE-FFC3-4F68-AE66-8ABE09AF7B3B}" type="presParOf" srcId="{6AA94EE1-98A9-4498-A84A-BF5B394B3E9C}" destId="{0C24C38E-EEED-4A59-BE6B-531AF3D35FE5}" srcOrd="0" destOrd="0" presId="urn:microsoft.com/office/officeart/2005/8/layout/list1"/>
    <dgm:cxn modelId="{B4F11BE7-6E20-4C16-963B-53D5E98DB357}" type="presParOf" srcId="{6AA94EE1-98A9-4498-A84A-BF5B394B3E9C}" destId="{D400A73F-3A97-4750-AF10-59FA8E5765C0}" srcOrd="1" destOrd="0" presId="urn:microsoft.com/office/officeart/2005/8/layout/list1"/>
    <dgm:cxn modelId="{5D895333-AAA8-48DA-BFD4-3C6F01441386}" type="presParOf" srcId="{FB2C0001-8F3A-42AD-9329-FC88BD9D99E4}" destId="{41C1DBB3-D11B-4D25-BC6B-B1FCAEAC75B8}" srcOrd="9" destOrd="0" presId="urn:microsoft.com/office/officeart/2005/8/layout/list1"/>
    <dgm:cxn modelId="{227209F3-DCE0-4ED1-AFD0-EFB443C8FE62}" type="presParOf" srcId="{FB2C0001-8F3A-42AD-9329-FC88BD9D99E4}" destId="{F95FB107-8BCA-43BF-8AC6-CFFA865568AD}"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D6BD3F-817F-4DC5-BA58-DBC66CBAB77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TW" altLang="en-US"/>
        </a:p>
      </dgm:t>
    </dgm:pt>
    <dgm:pt modelId="{3351FD2A-62D8-47BC-9DFA-C239D303145E}">
      <dgm:prSet phldrT="[文字]" custT="1"/>
      <dgm:spPr/>
      <dgm:t>
        <a:bodyPr/>
        <a:lstStyle/>
        <a:p>
          <a:pPr algn="ctr"/>
          <a:r>
            <a:rPr lang="zh-TW" altLang="en-US" sz="2400" dirty="0">
              <a:latin typeface="標楷體" panose="03000509000000000000" pitchFamily="65" charset="-120"/>
              <a:ea typeface="標楷體" panose="03000509000000000000" pitchFamily="65" charset="-120"/>
            </a:rPr>
            <a:t>說明１</a:t>
          </a:r>
        </a:p>
      </dgm:t>
    </dgm:pt>
    <dgm:pt modelId="{C0A51142-7E57-4E03-9D17-3C7CE6A54B69}" type="parTrans" cxnId="{48532449-1A72-42D8-8EA2-2C061F4537AC}">
      <dgm:prSet/>
      <dgm:spPr/>
      <dgm:t>
        <a:bodyPr/>
        <a:lstStyle/>
        <a:p>
          <a:endParaRPr lang="zh-TW" altLang="en-US"/>
        </a:p>
      </dgm:t>
    </dgm:pt>
    <dgm:pt modelId="{1C984378-DC42-4DBB-87AF-9ADECE34AFE7}" type="sibTrans" cxnId="{48532449-1A72-42D8-8EA2-2C061F4537AC}">
      <dgm:prSet/>
      <dgm:spPr/>
      <dgm:t>
        <a:bodyPr/>
        <a:lstStyle/>
        <a:p>
          <a:endParaRPr lang="zh-TW" altLang="en-US"/>
        </a:p>
      </dgm:t>
    </dgm:pt>
    <dgm:pt modelId="{77EE9392-F56C-499C-958C-3C4762043D16}">
      <dgm:prSet phldrT="[文字]"/>
      <dgm:spPr/>
      <dgm:t>
        <a:bodyPr/>
        <a:lstStyle/>
        <a:p>
          <a:pPr algn="ctr"/>
          <a:r>
            <a:rPr lang="zh-TW" altLang="en-US" dirty="0">
              <a:latin typeface="標楷體" panose="03000509000000000000" pitchFamily="65" charset="-120"/>
              <a:ea typeface="標楷體" panose="03000509000000000000" pitchFamily="65" charset="-120"/>
            </a:rPr>
            <a:t>說明２</a:t>
          </a:r>
        </a:p>
      </dgm:t>
    </dgm:pt>
    <dgm:pt modelId="{9317CDBC-6A40-48AC-BA70-2FED092E80E7}" type="parTrans" cxnId="{66530D88-C020-41D8-9984-672620F2E090}">
      <dgm:prSet/>
      <dgm:spPr/>
      <dgm:t>
        <a:bodyPr/>
        <a:lstStyle/>
        <a:p>
          <a:endParaRPr lang="zh-TW" altLang="en-US"/>
        </a:p>
      </dgm:t>
    </dgm:pt>
    <dgm:pt modelId="{9DB22836-E3A0-43BE-B8DD-04C2A01CC7E8}" type="sibTrans" cxnId="{66530D88-C020-41D8-9984-672620F2E090}">
      <dgm:prSet/>
      <dgm:spPr/>
      <dgm:t>
        <a:bodyPr/>
        <a:lstStyle/>
        <a:p>
          <a:endParaRPr lang="zh-TW" altLang="en-US"/>
        </a:p>
      </dgm:t>
    </dgm:pt>
    <dgm:pt modelId="{B7BB1EB9-A87E-41F6-9B24-DCA817EAB74E}" type="pres">
      <dgm:prSet presAssocID="{C2D6BD3F-817F-4DC5-BA58-DBC66CBAB77E}" presName="linear" presStyleCnt="0">
        <dgm:presLayoutVars>
          <dgm:dir/>
          <dgm:animLvl val="lvl"/>
          <dgm:resizeHandles val="exact"/>
        </dgm:presLayoutVars>
      </dgm:prSet>
      <dgm:spPr/>
    </dgm:pt>
    <dgm:pt modelId="{6BCBAC68-9DA4-4046-8441-CC97221B5E8F}" type="pres">
      <dgm:prSet presAssocID="{3351FD2A-62D8-47BC-9DFA-C239D303145E}" presName="parentLin" presStyleCnt="0"/>
      <dgm:spPr/>
    </dgm:pt>
    <dgm:pt modelId="{9CB44E35-1889-4DA7-A15E-FB7D85613A50}" type="pres">
      <dgm:prSet presAssocID="{3351FD2A-62D8-47BC-9DFA-C239D303145E}" presName="parentLeftMargin" presStyleLbl="node1" presStyleIdx="0" presStyleCnt="2"/>
      <dgm:spPr/>
    </dgm:pt>
    <dgm:pt modelId="{D41D630F-7410-4C66-BA7D-223896E7E471}" type="pres">
      <dgm:prSet presAssocID="{3351FD2A-62D8-47BC-9DFA-C239D303145E}" presName="parentText" presStyleLbl="node1" presStyleIdx="0" presStyleCnt="2" custScaleX="25056" custScaleY="36204" custLinFactNeighborX="-85254" custLinFactNeighborY="-31289">
        <dgm:presLayoutVars>
          <dgm:chMax val="0"/>
          <dgm:bulletEnabled val="1"/>
        </dgm:presLayoutVars>
      </dgm:prSet>
      <dgm:spPr/>
    </dgm:pt>
    <dgm:pt modelId="{500D041A-143D-4D4D-9749-FF941E2C1355}" type="pres">
      <dgm:prSet presAssocID="{3351FD2A-62D8-47BC-9DFA-C239D303145E}" presName="negativeSpace" presStyleCnt="0"/>
      <dgm:spPr/>
    </dgm:pt>
    <dgm:pt modelId="{A557CD41-ACC6-4AF6-85EC-7829E96F4F5E}" type="pres">
      <dgm:prSet presAssocID="{3351FD2A-62D8-47BC-9DFA-C239D303145E}" presName="childText" presStyleLbl="conFgAcc1" presStyleIdx="0" presStyleCnt="2">
        <dgm:presLayoutVars>
          <dgm:bulletEnabled val="1"/>
        </dgm:presLayoutVars>
      </dgm:prSet>
      <dgm:spPr/>
    </dgm:pt>
    <dgm:pt modelId="{E7CDA27B-8FEB-4A0A-B4BE-9DA18C10E5C3}" type="pres">
      <dgm:prSet presAssocID="{1C984378-DC42-4DBB-87AF-9ADECE34AFE7}" presName="spaceBetweenRectangles" presStyleCnt="0"/>
      <dgm:spPr/>
    </dgm:pt>
    <dgm:pt modelId="{7A6DAB25-5C2A-4781-A9CF-22669D9AFAAF}" type="pres">
      <dgm:prSet presAssocID="{77EE9392-F56C-499C-958C-3C4762043D16}" presName="parentLin" presStyleCnt="0"/>
      <dgm:spPr/>
    </dgm:pt>
    <dgm:pt modelId="{1970D970-CCFE-4479-BABF-C4C3A7E6F5BC}" type="pres">
      <dgm:prSet presAssocID="{77EE9392-F56C-499C-958C-3C4762043D16}" presName="parentLeftMargin" presStyleLbl="node1" presStyleIdx="0" presStyleCnt="2"/>
      <dgm:spPr/>
    </dgm:pt>
    <dgm:pt modelId="{144B3BA5-38B6-4025-98D6-590DAEA6F566}" type="pres">
      <dgm:prSet presAssocID="{77EE9392-F56C-499C-958C-3C4762043D16}" presName="parentText" presStyleLbl="node1" presStyleIdx="1" presStyleCnt="2" custScaleX="25056" custScaleY="36204" custLinFactNeighborX="-70454" custLinFactNeighborY="-22000">
        <dgm:presLayoutVars>
          <dgm:chMax val="0"/>
          <dgm:bulletEnabled val="1"/>
        </dgm:presLayoutVars>
      </dgm:prSet>
      <dgm:spPr/>
    </dgm:pt>
    <dgm:pt modelId="{D0A00C66-EAE5-47F7-950B-A9B7732718EA}" type="pres">
      <dgm:prSet presAssocID="{77EE9392-F56C-499C-958C-3C4762043D16}" presName="negativeSpace" presStyleCnt="0"/>
      <dgm:spPr/>
    </dgm:pt>
    <dgm:pt modelId="{70A12467-1EDF-4BD6-BECD-1EABF7DA53F5}" type="pres">
      <dgm:prSet presAssocID="{77EE9392-F56C-499C-958C-3C4762043D16}" presName="childText" presStyleLbl="conFgAcc1" presStyleIdx="1" presStyleCnt="2">
        <dgm:presLayoutVars>
          <dgm:bulletEnabled val="1"/>
        </dgm:presLayoutVars>
      </dgm:prSet>
      <dgm:spPr/>
    </dgm:pt>
  </dgm:ptLst>
  <dgm:cxnLst>
    <dgm:cxn modelId="{57AFBB3C-C86F-41C8-A56C-41391934CC80}" type="presOf" srcId="{C2D6BD3F-817F-4DC5-BA58-DBC66CBAB77E}" destId="{B7BB1EB9-A87E-41F6-9B24-DCA817EAB74E}" srcOrd="0" destOrd="0" presId="urn:microsoft.com/office/officeart/2005/8/layout/list1"/>
    <dgm:cxn modelId="{48532449-1A72-42D8-8EA2-2C061F4537AC}" srcId="{C2D6BD3F-817F-4DC5-BA58-DBC66CBAB77E}" destId="{3351FD2A-62D8-47BC-9DFA-C239D303145E}" srcOrd="0" destOrd="0" parTransId="{C0A51142-7E57-4E03-9D17-3C7CE6A54B69}" sibTransId="{1C984378-DC42-4DBB-87AF-9ADECE34AFE7}"/>
    <dgm:cxn modelId="{97A88973-5694-4105-97A3-C6E8D16E76B7}" type="presOf" srcId="{77EE9392-F56C-499C-958C-3C4762043D16}" destId="{144B3BA5-38B6-4025-98D6-590DAEA6F566}" srcOrd="1" destOrd="0" presId="urn:microsoft.com/office/officeart/2005/8/layout/list1"/>
    <dgm:cxn modelId="{66530D88-C020-41D8-9984-672620F2E090}" srcId="{C2D6BD3F-817F-4DC5-BA58-DBC66CBAB77E}" destId="{77EE9392-F56C-499C-958C-3C4762043D16}" srcOrd="1" destOrd="0" parTransId="{9317CDBC-6A40-48AC-BA70-2FED092E80E7}" sibTransId="{9DB22836-E3A0-43BE-B8DD-04C2A01CC7E8}"/>
    <dgm:cxn modelId="{F976A8A3-1B18-4417-B047-C85BBCACB353}" type="presOf" srcId="{77EE9392-F56C-499C-958C-3C4762043D16}" destId="{1970D970-CCFE-4479-BABF-C4C3A7E6F5BC}" srcOrd="0" destOrd="0" presId="urn:microsoft.com/office/officeart/2005/8/layout/list1"/>
    <dgm:cxn modelId="{66CBC7BB-1492-41B4-BDB5-0097D32BECC3}" type="presOf" srcId="{3351FD2A-62D8-47BC-9DFA-C239D303145E}" destId="{D41D630F-7410-4C66-BA7D-223896E7E471}" srcOrd="1" destOrd="0" presId="urn:microsoft.com/office/officeart/2005/8/layout/list1"/>
    <dgm:cxn modelId="{9CEA27C9-C56F-4FFA-98DA-5762B9D30201}" type="presOf" srcId="{3351FD2A-62D8-47BC-9DFA-C239D303145E}" destId="{9CB44E35-1889-4DA7-A15E-FB7D85613A50}" srcOrd="0" destOrd="0" presId="urn:microsoft.com/office/officeart/2005/8/layout/list1"/>
    <dgm:cxn modelId="{AE4117BB-6F84-4084-8AD7-FFA046605D3F}" type="presParOf" srcId="{B7BB1EB9-A87E-41F6-9B24-DCA817EAB74E}" destId="{6BCBAC68-9DA4-4046-8441-CC97221B5E8F}" srcOrd="0" destOrd="0" presId="urn:microsoft.com/office/officeart/2005/8/layout/list1"/>
    <dgm:cxn modelId="{8BB84C2F-145E-47E1-B572-CA7BC85169B8}" type="presParOf" srcId="{6BCBAC68-9DA4-4046-8441-CC97221B5E8F}" destId="{9CB44E35-1889-4DA7-A15E-FB7D85613A50}" srcOrd="0" destOrd="0" presId="urn:microsoft.com/office/officeart/2005/8/layout/list1"/>
    <dgm:cxn modelId="{627AE3FE-0E5A-4F4D-AEF9-E6B06ABE1F7B}" type="presParOf" srcId="{6BCBAC68-9DA4-4046-8441-CC97221B5E8F}" destId="{D41D630F-7410-4C66-BA7D-223896E7E471}" srcOrd="1" destOrd="0" presId="urn:microsoft.com/office/officeart/2005/8/layout/list1"/>
    <dgm:cxn modelId="{EA87500B-6C68-4576-B05F-64C3E6F27E96}" type="presParOf" srcId="{B7BB1EB9-A87E-41F6-9B24-DCA817EAB74E}" destId="{500D041A-143D-4D4D-9749-FF941E2C1355}" srcOrd="1" destOrd="0" presId="urn:microsoft.com/office/officeart/2005/8/layout/list1"/>
    <dgm:cxn modelId="{D875C25D-AF4E-4849-82FB-4CF2D24AFFEC}" type="presParOf" srcId="{B7BB1EB9-A87E-41F6-9B24-DCA817EAB74E}" destId="{A557CD41-ACC6-4AF6-85EC-7829E96F4F5E}" srcOrd="2" destOrd="0" presId="urn:microsoft.com/office/officeart/2005/8/layout/list1"/>
    <dgm:cxn modelId="{5018D2CF-CFD2-4DEC-B194-EA8CB36215CD}" type="presParOf" srcId="{B7BB1EB9-A87E-41F6-9B24-DCA817EAB74E}" destId="{E7CDA27B-8FEB-4A0A-B4BE-9DA18C10E5C3}" srcOrd="3" destOrd="0" presId="urn:microsoft.com/office/officeart/2005/8/layout/list1"/>
    <dgm:cxn modelId="{CA378D5F-4814-4422-93E7-85BD8C222D6B}" type="presParOf" srcId="{B7BB1EB9-A87E-41F6-9B24-DCA817EAB74E}" destId="{7A6DAB25-5C2A-4781-A9CF-22669D9AFAAF}" srcOrd="4" destOrd="0" presId="urn:microsoft.com/office/officeart/2005/8/layout/list1"/>
    <dgm:cxn modelId="{13D33DC1-67F0-4208-BE29-5040A4861B9E}" type="presParOf" srcId="{7A6DAB25-5C2A-4781-A9CF-22669D9AFAAF}" destId="{1970D970-CCFE-4479-BABF-C4C3A7E6F5BC}" srcOrd="0" destOrd="0" presId="urn:microsoft.com/office/officeart/2005/8/layout/list1"/>
    <dgm:cxn modelId="{AA4D9AF6-D93F-492D-9B71-2CC3EE83B857}" type="presParOf" srcId="{7A6DAB25-5C2A-4781-A9CF-22669D9AFAAF}" destId="{144B3BA5-38B6-4025-98D6-590DAEA6F566}" srcOrd="1" destOrd="0" presId="urn:microsoft.com/office/officeart/2005/8/layout/list1"/>
    <dgm:cxn modelId="{16E7F397-FF6D-4251-A4B5-AB525BEB8B13}" type="presParOf" srcId="{B7BB1EB9-A87E-41F6-9B24-DCA817EAB74E}" destId="{D0A00C66-EAE5-47F7-950B-A9B7732718EA}" srcOrd="5" destOrd="0" presId="urn:microsoft.com/office/officeart/2005/8/layout/list1"/>
    <dgm:cxn modelId="{8EFF9AFD-FC6B-439F-94CE-B198814AED8C}" type="presParOf" srcId="{B7BB1EB9-A87E-41F6-9B24-DCA817EAB74E}" destId="{70A12467-1EDF-4BD6-BECD-1EABF7DA53F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D6BD3F-817F-4DC5-BA58-DBC66CBAB77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TW" altLang="en-US"/>
        </a:p>
      </dgm:t>
    </dgm:pt>
    <dgm:pt modelId="{3351FD2A-62D8-47BC-9DFA-C239D303145E}">
      <dgm:prSet phldrT="[文字]" custT="1"/>
      <dgm:spPr/>
      <dgm:t>
        <a:bodyPr/>
        <a:lstStyle/>
        <a:p>
          <a:pPr algn="ctr"/>
          <a:r>
            <a:rPr lang="zh-TW" altLang="en-US" sz="2400" dirty="0">
              <a:latin typeface="標楷體" panose="03000509000000000000" pitchFamily="65" charset="-120"/>
              <a:ea typeface="標楷體" panose="03000509000000000000" pitchFamily="65" charset="-120"/>
            </a:rPr>
            <a:t>說明１</a:t>
          </a:r>
        </a:p>
      </dgm:t>
    </dgm:pt>
    <dgm:pt modelId="{C0A51142-7E57-4E03-9D17-3C7CE6A54B69}" type="parTrans" cxnId="{48532449-1A72-42D8-8EA2-2C061F4537AC}">
      <dgm:prSet/>
      <dgm:spPr/>
      <dgm:t>
        <a:bodyPr/>
        <a:lstStyle/>
        <a:p>
          <a:endParaRPr lang="zh-TW" altLang="en-US"/>
        </a:p>
      </dgm:t>
    </dgm:pt>
    <dgm:pt modelId="{1C984378-DC42-4DBB-87AF-9ADECE34AFE7}" type="sibTrans" cxnId="{48532449-1A72-42D8-8EA2-2C061F4537AC}">
      <dgm:prSet/>
      <dgm:spPr/>
      <dgm:t>
        <a:bodyPr/>
        <a:lstStyle/>
        <a:p>
          <a:endParaRPr lang="zh-TW" altLang="en-US"/>
        </a:p>
      </dgm:t>
    </dgm:pt>
    <dgm:pt modelId="{77EE9392-F56C-499C-958C-3C4762043D16}">
      <dgm:prSet phldrT="[文字]"/>
      <dgm:spPr/>
      <dgm:t>
        <a:bodyPr/>
        <a:lstStyle/>
        <a:p>
          <a:pPr algn="ctr"/>
          <a:r>
            <a:rPr lang="zh-TW" altLang="en-US" dirty="0">
              <a:latin typeface="標楷體" panose="03000509000000000000" pitchFamily="65" charset="-120"/>
              <a:ea typeface="標楷體" panose="03000509000000000000" pitchFamily="65" charset="-120"/>
            </a:rPr>
            <a:t>說明２</a:t>
          </a:r>
        </a:p>
      </dgm:t>
    </dgm:pt>
    <dgm:pt modelId="{9317CDBC-6A40-48AC-BA70-2FED092E80E7}" type="parTrans" cxnId="{66530D88-C020-41D8-9984-672620F2E090}">
      <dgm:prSet/>
      <dgm:spPr/>
      <dgm:t>
        <a:bodyPr/>
        <a:lstStyle/>
        <a:p>
          <a:endParaRPr lang="zh-TW" altLang="en-US"/>
        </a:p>
      </dgm:t>
    </dgm:pt>
    <dgm:pt modelId="{9DB22836-E3A0-43BE-B8DD-04C2A01CC7E8}" type="sibTrans" cxnId="{66530D88-C020-41D8-9984-672620F2E090}">
      <dgm:prSet/>
      <dgm:spPr/>
      <dgm:t>
        <a:bodyPr/>
        <a:lstStyle/>
        <a:p>
          <a:endParaRPr lang="zh-TW" altLang="en-US"/>
        </a:p>
      </dgm:t>
    </dgm:pt>
    <dgm:pt modelId="{B7BB1EB9-A87E-41F6-9B24-DCA817EAB74E}" type="pres">
      <dgm:prSet presAssocID="{C2D6BD3F-817F-4DC5-BA58-DBC66CBAB77E}" presName="linear" presStyleCnt="0">
        <dgm:presLayoutVars>
          <dgm:dir/>
          <dgm:animLvl val="lvl"/>
          <dgm:resizeHandles val="exact"/>
        </dgm:presLayoutVars>
      </dgm:prSet>
      <dgm:spPr/>
    </dgm:pt>
    <dgm:pt modelId="{6BCBAC68-9DA4-4046-8441-CC97221B5E8F}" type="pres">
      <dgm:prSet presAssocID="{3351FD2A-62D8-47BC-9DFA-C239D303145E}" presName="parentLin" presStyleCnt="0"/>
      <dgm:spPr/>
    </dgm:pt>
    <dgm:pt modelId="{9CB44E35-1889-4DA7-A15E-FB7D85613A50}" type="pres">
      <dgm:prSet presAssocID="{3351FD2A-62D8-47BC-9DFA-C239D303145E}" presName="parentLeftMargin" presStyleLbl="node1" presStyleIdx="0" presStyleCnt="2"/>
      <dgm:spPr/>
    </dgm:pt>
    <dgm:pt modelId="{D41D630F-7410-4C66-BA7D-223896E7E471}" type="pres">
      <dgm:prSet presAssocID="{3351FD2A-62D8-47BC-9DFA-C239D303145E}" presName="parentText" presStyleLbl="node1" presStyleIdx="0" presStyleCnt="2" custScaleX="25056" custScaleY="36204" custLinFactNeighborX="-85254" custLinFactNeighborY="-31289">
        <dgm:presLayoutVars>
          <dgm:chMax val="0"/>
          <dgm:bulletEnabled val="1"/>
        </dgm:presLayoutVars>
      </dgm:prSet>
      <dgm:spPr/>
    </dgm:pt>
    <dgm:pt modelId="{500D041A-143D-4D4D-9749-FF941E2C1355}" type="pres">
      <dgm:prSet presAssocID="{3351FD2A-62D8-47BC-9DFA-C239D303145E}" presName="negativeSpace" presStyleCnt="0"/>
      <dgm:spPr/>
    </dgm:pt>
    <dgm:pt modelId="{A557CD41-ACC6-4AF6-85EC-7829E96F4F5E}" type="pres">
      <dgm:prSet presAssocID="{3351FD2A-62D8-47BC-9DFA-C239D303145E}" presName="childText" presStyleLbl="conFgAcc1" presStyleIdx="0" presStyleCnt="2">
        <dgm:presLayoutVars>
          <dgm:bulletEnabled val="1"/>
        </dgm:presLayoutVars>
      </dgm:prSet>
      <dgm:spPr/>
    </dgm:pt>
    <dgm:pt modelId="{E7CDA27B-8FEB-4A0A-B4BE-9DA18C10E5C3}" type="pres">
      <dgm:prSet presAssocID="{1C984378-DC42-4DBB-87AF-9ADECE34AFE7}" presName="spaceBetweenRectangles" presStyleCnt="0"/>
      <dgm:spPr/>
    </dgm:pt>
    <dgm:pt modelId="{7A6DAB25-5C2A-4781-A9CF-22669D9AFAAF}" type="pres">
      <dgm:prSet presAssocID="{77EE9392-F56C-499C-958C-3C4762043D16}" presName="parentLin" presStyleCnt="0"/>
      <dgm:spPr/>
    </dgm:pt>
    <dgm:pt modelId="{1970D970-CCFE-4479-BABF-C4C3A7E6F5BC}" type="pres">
      <dgm:prSet presAssocID="{77EE9392-F56C-499C-958C-3C4762043D16}" presName="parentLeftMargin" presStyleLbl="node1" presStyleIdx="0" presStyleCnt="2"/>
      <dgm:spPr/>
    </dgm:pt>
    <dgm:pt modelId="{144B3BA5-38B6-4025-98D6-590DAEA6F566}" type="pres">
      <dgm:prSet presAssocID="{77EE9392-F56C-499C-958C-3C4762043D16}" presName="parentText" presStyleLbl="node1" presStyleIdx="1" presStyleCnt="2" custScaleX="25056" custScaleY="36204" custLinFactNeighborX="-70454" custLinFactNeighborY="-22000">
        <dgm:presLayoutVars>
          <dgm:chMax val="0"/>
          <dgm:bulletEnabled val="1"/>
        </dgm:presLayoutVars>
      </dgm:prSet>
      <dgm:spPr/>
    </dgm:pt>
    <dgm:pt modelId="{D0A00C66-EAE5-47F7-950B-A9B7732718EA}" type="pres">
      <dgm:prSet presAssocID="{77EE9392-F56C-499C-958C-3C4762043D16}" presName="negativeSpace" presStyleCnt="0"/>
      <dgm:spPr/>
    </dgm:pt>
    <dgm:pt modelId="{70A12467-1EDF-4BD6-BECD-1EABF7DA53F5}" type="pres">
      <dgm:prSet presAssocID="{77EE9392-F56C-499C-958C-3C4762043D16}" presName="childText" presStyleLbl="conFgAcc1" presStyleIdx="1" presStyleCnt="2">
        <dgm:presLayoutVars>
          <dgm:bulletEnabled val="1"/>
        </dgm:presLayoutVars>
      </dgm:prSet>
      <dgm:spPr/>
    </dgm:pt>
  </dgm:ptLst>
  <dgm:cxnLst>
    <dgm:cxn modelId="{57AFBB3C-C86F-41C8-A56C-41391934CC80}" type="presOf" srcId="{C2D6BD3F-817F-4DC5-BA58-DBC66CBAB77E}" destId="{B7BB1EB9-A87E-41F6-9B24-DCA817EAB74E}" srcOrd="0" destOrd="0" presId="urn:microsoft.com/office/officeart/2005/8/layout/list1"/>
    <dgm:cxn modelId="{48532449-1A72-42D8-8EA2-2C061F4537AC}" srcId="{C2D6BD3F-817F-4DC5-BA58-DBC66CBAB77E}" destId="{3351FD2A-62D8-47BC-9DFA-C239D303145E}" srcOrd="0" destOrd="0" parTransId="{C0A51142-7E57-4E03-9D17-3C7CE6A54B69}" sibTransId="{1C984378-DC42-4DBB-87AF-9ADECE34AFE7}"/>
    <dgm:cxn modelId="{97A88973-5694-4105-97A3-C6E8D16E76B7}" type="presOf" srcId="{77EE9392-F56C-499C-958C-3C4762043D16}" destId="{144B3BA5-38B6-4025-98D6-590DAEA6F566}" srcOrd="1" destOrd="0" presId="urn:microsoft.com/office/officeart/2005/8/layout/list1"/>
    <dgm:cxn modelId="{66530D88-C020-41D8-9984-672620F2E090}" srcId="{C2D6BD3F-817F-4DC5-BA58-DBC66CBAB77E}" destId="{77EE9392-F56C-499C-958C-3C4762043D16}" srcOrd="1" destOrd="0" parTransId="{9317CDBC-6A40-48AC-BA70-2FED092E80E7}" sibTransId="{9DB22836-E3A0-43BE-B8DD-04C2A01CC7E8}"/>
    <dgm:cxn modelId="{F976A8A3-1B18-4417-B047-C85BBCACB353}" type="presOf" srcId="{77EE9392-F56C-499C-958C-3C4762043D16}" destId="{1970D970-CCFE-4479-BABF-C4C3A7E6F5BC}" srcOrd="0" destOrd="0" presId="urn:microsoft.com/office/officeart/2005/8/layout/list1"/>
    <dgm:cxn modelId="{66CBC7BB-1492-41B4-BDB5-0097D32BECC3}" type="presOf" srcId="{3351FD2A-62D8-47BC-9DFA-C239D303145E}" destId="{D41D630F-7410-4C66-BA7D-223896E7E471}" srcOrd="1" destOrd="0" presId="urn:microsoft.com/office/officeart/2005/8/layout/list1"/>
    <dgm:cxn modelId="{9CEA27C9-C56F-4FFA-98DA-5762B9D30201}" type="presOf" srcId="{3351FD2A-62D8-47BC-9DFA-C239D303145E}" destId="{9CB44E35-1889-4DA7-A15E-FB7D85613A50}" srcOrd="0" destOrd="0" presId="urn:microsoft.com/office/officeart/2005/8/layout/list1"/>
    <dgm:cxn modelId="{AE4117BB-6F84-4084-8AD7-FFA046605D3F}" type="presParOf" srcId="{B7BB1EB9-A87E-41F6-9B24-DCA817EAB74E}" destId="{6BCBAC68-9DA4-4046-8441-CC97221B5E8F}" srcOrd="0" destOrd="0" presId="urn:microsoft.com/office/officeart/2005/8/layout/list1"/>
    <dgm:cxn modelId="{8BB84C2F-145E-47E1-B572-CA7BC85169B8}" type="presParOf" srcId="{6BCBAC68-9DA4-4046-8441-CC97221B5E8F}" destId="{9CB44E35-1889-4DA7-A15E-FB7D85613A50}" srcOrd="0" destOrd="0" presId="urn:microsoft.com/office/officeart/2005/8/layout/list1"/>
    <dgm:cxn modelId="{627AE3FE-0E5A-4F4D-AEF9-E6B06ABE1F7B}" type="presParOf" srcId="{6BCBAC68-9DA4-4046-8441-CC97221B5E8F}" destId="{D41D630F-7410-4C66-BA7D-223896E7E471}" srcOrd="1" destOrd="0" presId="urn:microsoft.com/office/officeart/2005/8/layout/list1"/>
    <dgm:cxn modelId="{EA87500B-6C68-4576-B05F-64C3E6F27E96}" type="presParOf" srcId="{B7BB1EB9-A87E-41F6-9B24-DCA817EAB74E}" destId="{500D041A-143D-4D4D-9749-FF941E2C1355}" srcOrd="1" destOrd="0" presId="urn:microsoft.com/office/officeart/2005/8/layout/list1"/>
    <dgm:cxn modelId="{D875C25D-AF4E-4849-82FB-4CF2D24AFFEC}" type="presParOf" srcId="{B7BB1EB9-A87E-41F6-9B24-DCA817EAB74E}" destId="{A557CD41-ACC6-4AF6-85EC-7829E96F4F5E}" srcOrd="2" destOrd="0" presId="urn:microsoft.com/office/officeart/2005/8/layout/list1"/>
    <dgm:cxn modelId="{5018D2CF-CFD2-4DEC-B194-EA8CB36215CD}" type="presParOf" srcId="{B7BB1EB9-A87E-41F6-9B24-DCA817EAB74E}" destId="{E7CDA27B-8FEB-4A0A-B4BE-9DA18C10E5C3}" srcOrd="3" destOrd="0" presId="urn:microsoft.com/office/officeart/2005/8/layout/list1"/>
    <dgm:cxn modelId="{CA378D5F-4814-4422-93E7-85BD8C222D6B}" type="presParOf" srcId="{B7BB1EB9-A87E-41F6-9B24-DCA817EAB74E}" destId="{7A6DAB25-5C2A-4781-A9CF-22669D9AFAAF}" srcOrd="4" destOrd="0" presId="urn:microsoft.com/office/officeart/2005/8/layout/list1"/>
    <dgm:cxn modelId="{13D33DC1-67F0-4208-BE29-5040A4861B9E}" type="presParOf" srcId="{7A6DAB25-5C2A-4781-A9CF-22669D9AFAAF}" destId="{1970D970-CCFE-4479-BABF-C4C3A7E6F5BC}" srcOrd="0" destOrd="0" presId="urn:microsoft.com/office/officeart/2005/8/layout/list1"/>
    <dgm:cxn modelId="{AA4D9AF6-D93F-492D-9B71-2CC3EE83B857}" type="presParOf" srcId="{7A6DAB25-5C2A-4781-A9CF-22669D9AFAAF}" destId="{144B3BA5-38B6-4025-98D6-590DAEA6F566}" srcOrd="1" destOrd="0" presId="urn:microsoft.com/office/officeart/2005/8/layout/list1"/>
    <dgm:cxn modelId="{16E7F397-FF6D-4251-A4B5-AB525BEB8B13}" type="presParOf" srcId="{B7BB1EB9-A87E-41F6-9B24-DCA817EAB74E}" destId="{D0A00C66-EAE5-47F7-950B-A9B7732718EA}" srcOrd="5" destOrd="0" presId="urn:microsoft.com/office/officeart/2005/8/layout/list1"/>
    <dgm:cxn modelId="{8EFF9AFD-FC6B-439F-94CE-B198814AED8C}" type="presParOf" srcId="{B7BB1EB9-A87E-41F6-9B24-DCA817EAB74E}" destId="{70A12467-1EDF-4BD6-BECD-1EABF7DA53F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3AD38B-C01A-48B5-A98B-DB3E4CA89653}" type="doc">
      <dgm:prSet loTypeId="urn:microsoft.com/office/officeart/2005/8/layout/chevron1" loCatId="process" qsTypeId="urn:microsoft.com/office/officeart/2005/8/quickstyle/simple1" qsCatId="simple" csTypeId="urn:microsoft.com/office/officeart/2005/8/colors/accent1_2" csCatId="accent1" phldr="1"/>
      <dgm:spPr/>
    </dgm:pt>
    <dgm:pt modelId="{F35FE778-0A44-45E2-8970-3210799A6315}">
      <dgm:prSet phldrT="[文字]"/>
      <dgm:spPr/>
      <dgm:t>
        <a:bodyPr/>
        <a:lstStyle/>
        <a:p>
          <a:pPr>
            <a:buFont typeface="+mj-lt"/>
            <a:buAutoNum type="arabicPeriod"/>
          </a:pPr>
          <a:r>
            <a:rPr lang="zh-TW" altLang="en-US" b="1" i="0" dirty="0"/>
            <a:t>整理 </a:t>
          </a:r>
          <a:r>
            <a:rPr lang="en-US" altLang="zh-TW" b="1" i="0" dirty="0"/>
            <a:t>(</a:t>
          </a:r>
          <a:r>
            <a:rPr lang="en-US" altLang="zh-TW" b="1" i="0" dirty="0" err="1"/>
            <a:t>Seiri</a:t>
          </a:r>
          <a:r>
            <a:rPr lang="en-US" altLang="zh-TW" b="1" i="0" dirty="0"/>
            <a:t>)</a:t>
          </a:r>
          <a:endParaRPr lang="zh-TW" altLang="en-US" dirty="0"/>
        </a:p>
      </dgm:t>
    </dgm:pt>
    <dgm:pt modelId="{2660573F-8F20-4953-BFAC-7C91E98DA4BF}" type="parTrans" cxnId="{41CC6548-A9A7-4817-957F-49B0CD4C676A}">
      <dgm:prSet/>
      <dgm:spPr/>
      <dgm:t>
        <a:bodyPr/>
        <a:lstStyle/>
        <a:p>
          <a:endParaRPr lang="zh-TW" altLang="en-US"/>
        </a:p>
      </dgm:t>
    </dgm:pt>
    <dgm:pt modelId="{D094408E-9933-413C-85A4-C08435A3FBF3}" type="sibTrans" cxnId="{41CC6548-A9A7-4817-957F-49B0CD4C676A}">
      <dgm:prSet/>
      <dgm:spPr/>
      <dgm:t>
        <a:bodyPr/>
        <a:lstStyle/>
        <a:p>
          <a:endParaRPr lang="zh-TW" altLang="en-US"/>
        </a:p>
      </dgm:t>
    </dgm:pt>
    <dgm:pt modelId="{BA9EAAE0-8E4C-45F4-980A-7D3A2204BF71}">
      <dgm:prSet/>
      <dgm:spPr/>
      <dgm:t>
        <a:bodyPr/>
        <a:lstStyle/>
        <a:p>
          <a:pPr>
            <a:buFont typeface="+mj-lt"/>
            <a:buAutoNum type="arabicPeriod"/>
          </a:pPr>
          <a:r>
            <a:rPr lang="zh-TW" altLang="en-US" b="1" i="0" dirty="0"/>
            <a:t>整頓 </a:t>
          </a:r>
          <a:r>
            <a:rPr lang="en-US" altLang="zh-TW" b="1" i="0" dirty="0"/>
            <a:t>(</a:t>
          </a:r>
          <a:r>
            <a:rPr lang="en-US" altLang="zh-TW" b="1" i="0" dirty="0" err="1"/>
            <a:t>Seiton</a:t>
          </a:r>
          <a:r>
            <a:rPr lang="en-US" altLang="zh-TW" b="1" i="0" dirty="0"/>
            <a:t>)</a:t>
          </a:r>
          <a:endParaRPr lang="zh-TW" altLang="en-US" b="0" i="0" dirty="0"/>
        </a:p>
      </dgm:t>
    </dgm:pt>
    <dgm:pt modelId="{DC571F12-03DB-4B3F-8396-729E98ABBAB5}" type="parTrans" cxnId="{2C8ED6C7-0CAF-4C03-97DA-0C76D25A1BF3}">
      <dgm:prSet/>
      <dgm:spPr/>
      <dgm:t>
        <a:bodyPr/>
        <a:lstStyle/>
        <a:p>
          <a:endParaRPr lang="zh-TW" altLang="en-US"/>
        </a:p>
      </dgm:t>
    </dgm:pt>
    <dgm:pt modelId="{EC00C57D-F82C-4B5F-B683-E7313BFA9E32}" type="sibTrans" cxnId="{2C8ED6C7-0CAF-4C03-97DA-0C76D25A1BF3}">
      <dgm:prSet/>
      <dgm:spPr/>
      <dgm:t>
        <a:bodyPr/>
        <a:lstStyle/>
        <a:p>
          <a:endParaRPr lang="zh-TW" altLang="en-US"/>
        </a:p>
      </dgm:t>
    </dgm:pt>
    <dgm:pt modelId="{0D792AB1-CE84-4A03-B727-1687B31F1A2C}">
      <dgm:prSet/>
      <dgm:spPr/>
      <dgm:t>
        <a:bodyPr/>
        <a:lstStyle/>
        <a:p>
          <a:pPr>
            <a:buFont typeface="+mj-lt"/>
            <a:buAutoNum type="arabicPeriod"/>
          </a:pPr>
          <a:r>
            <a:rPr lang="zh-TW" altLang="en-US" b="1" i="0" dirty="0"/>
            <a:t>清掃 </a:t>
          </a:r>
          <a:r>
            <a:rPr lang="en-US" altLang="zh-TW" b="1" i="0" dirty="0"/>
            <a:t>(</a:t>
          </a:r>
          <a:r>
            <a:rPr lang="en-US" altLang="zh-TW" b="1" i="0" dirty="0" err="1"/>
            <a:t>Seiso</a:t>
          </a:r>
          <a:r>
            <a:rPr lang="en-US" altLang="zh-TW" b="1" i="0" dirty="0"/>
            <a:t>)</a:t>
          </a:r>
          <a:endParaRPr lang="zh-TW" altLang="en-US" b="0" i="0" dirty="0"/>
        </a:p>
      </dgm:t>
    </dgm:pt>
    <dgm:pt modelId="{1309BFA5-D331-486A-80EB-CB6BCF131959}" type="parTrans" cxnId="{85093BBA-9ACA-4B5C-BAB1-BF3E4ED36551}">
      <dgm:prSet/>
      <dgm:spPr/>
      <dgm:t>
        <a:bodyPr/>
        <a:lstStyle/>
        <a:p>
          <a:endParaRPr lang="zh-TW" altLang="en-US"/>
        </a:p>
      </dgm:t>
    </dgm:pt>
    <dgm:pt modelId="{4A17EBEA-385B-4E02-8F95-7EFA50D8840D}" type="sibTrans" cxnId="{85093BBA-9ACA-4B5C-BAB1-BF3E4ED36551}">
      <dgm:prSet/>
      <dgm:spPr/>
      <dgm:t>
        <a:bodyPr/>
        <a:lstStyle/>
        <a:p>
          <a:endParaRPr lang="zh-TW" altLang="en-US"/>
        </a:p>
      </dgm:t>
    </dgm:pt>
    <dgm:pt modelId="{DF245067-C40B-471D-989A-8D103FAC98BC}">
      <dgm:prSet/>
      <dgm:spPr/>
      <dgm:t>
        <a:bodyPr/>
        <a:lstStyle/>
        <a:p>
          <a:pPr>
            <a:buFont typeface="+mj-lt"/>
            <a:buAutoNum type="arabicPeriod"/>
          </a:pPr>
          <a:r>
            <a:rPr lang="zh-TW" altLang="en-US" b="1" i="0" dirty="0"/>
            <a:t>清潔 </a:t>
          </a:r>
          <a:r>
            <a:rPr lang="en-US" altLang="zh-TW" b="1" i="0" dirty="0"/>
            <a:t>(</a:t>
          </a:r>
          <a:r>
            <a:rPr lang="en-US" altLang="zh-TW" b="1" i="0" dirty="0" err="1"/>
            <a:t>Seiketsu</a:t>
          </a:r>
          <a:r>
            <a:rPr lang="en-US" altLang="zh-TW" b="1" i="0" dirty="0"/>
            <a:t>)</a:t>
          </a:r>
          <a:endParaRPr lang="zh-TW" altLang="en-US" b="0" i="0" dirty="0"/>
        </a:p>
      </dgm:t>
    </dgm:pt>
    <dgm:pt modelId="{35324BBB-9E84-4F02-9383-58C6E0D53B39}" type="parTrans" cxnId="{35B7E6DD-ED25-4F2C-8E8C-792395053E7C}">
      <dgm:prSet/>
      <dgm:spPr/>
      <dgm:t>
        <a:bodyPr/>
        <a:lstStyle/>
        <a:p>
          <a:endParaRPr lang="zh-TW" altLang="en-US"/>
        </a:p>
      </dgm:t>
    </dgm:pt>
    <dgm:pt modelId="{3997C6F4-AE15-4A23-B3AC-1614B2A1A493}" type="sibTrans" cxnId="{35B7E6DD-ED25-4F2C-8E8C-792395053E7C}">
      <dgm:prSet/>
      <dgm:spPr/>
      <dgm:t>
        <a:bodyPr/>
        <a:lstStyle/>
        <a:p>
          <a:endParaRPr lang="zh-TW" altLang="en-US"/>
        </a:p>
      </dgm:t>
    </dgm:pt>
    <dgm:pt modelId="{1CFEF414-04CF-4EE7-9BFD-257DFF907D27}">
      <dgm:prSet/>
      <dgm:spPr/>
      <dgm:t>
        <a:bodyPr/>
        <a:lstStyle/>
        <a:p>
          <a:pPr>
            <a:buFont typeface="+mj-lt"/>
            <a:buAutoNum type="arabicPeriod"/>
          </a:pPr>
          <a:r>
            <a:rPr lang="zh-TW" altLang="en-US" b="1" i="0" dirty="0"/>
            <a:t>素養 </a:t>
          </a:r>
          <a:r>
            <a:rPr lang="en-US" altLang="zh-TW" b="1" i="0" dirty="0"/>
            <a:t>(</a:t>
          </a:r>
          <a:r>
            <a:rPr lang="en-US" altLang="zh-TW" b="1" i="0" dirty="0" err="1"/>
            <a:t>Shitsuke</a:t>
          </a:r>
          <a:r>
            <a:rPr lang="en-US" altLang="zh-TW" b="1" i="0" dirty="0"/>
            <a:t>)</a:t>
          </a:r>
          <a:endParaRPr lang="zh-TW" altLang="en-US" b="0" i="0" dirty="0"/>
        </a:p>
      </dgm:t>
    </dgm:pt>
    <dgm:pt modelId="{DC2975C9-C2EE-4A95-9957-BF0BB183B5D2}" type="parTrans" cxnId="{6FBF3AA9-C5A7-46BE-8E9B-CE997F7B3347}">
      <dgm:prSet/>
      <dgm:spPr/>
      <dgm:t>
        <a:bodyPr/>
        <a:lstStyle/>
        <a:p>
          <a:endParaRPr lang="zh-TW" altLang="en-US"/>
        </a:p>
      </dgm:t>
    </dgm:pt>
    <dgm:pt modelId="{86CFDD34-76BB-4968-A010-24DDE7A3DEA3}" type="sibTrans" cxnId="{6FBF3AA9-C5A7-46BE-8E9B-CE997F7B3347}">
      <dgm:prSet/>
      <dgm:spPr/>
      <dgm:t>
        <a:bodyPr/>
        <a:lstStyle/>
        <a:p>
          <a:endParaRPr lang="zh-TW" altLang="en-US"/>
        </a:p>
      </dgm:t>
    </dgm:pt>
    <dgm:pt modelId="{3D57AA79-A471-4B63-B1C2-721D7E54B313}">
      <dgm:prSet/>
      <dgm:spPr/>
      <dgm:t>
        <a:bodyPr/>
        <a:lstStyle/>
        <a:p>
          <a:pPr>
            <a:buFont typeface="+mj-lt"/>
            <a:buAutoNum type="arabicPeriod"/>
          </a:pPr>
          <a:r>
            <a:rPr lang="zh-TW" altLang="en-US" b="1" i="0" dirty="0"/>
            <a:t>安全 </a:t>
          </a:r>
          <a:r>
            <a:rPr lang="en-US" altLang="zh-TW" b="1" i="0" dirty="0"/>
            <a:t>(</a:t>
          </a:r>
          <a:r>
            <a:rPr lang="en-US" b="1" i="0"/>
            <a:t>Safety)</a:t>
          </a:r>
          <a:endParaRPr lang="en-US" b="0" i="0" dirty="0"/>
        </a:p>
      </dgm:t>
    </dgm:pt>
    <dgm:pt modelId="{F5E85311-3852-4B9C-BCE9-0A0E756C2C6B}" type="parTrans" cxnId="{44675103-30E0-443C-806E-AB5EEFAB8FEA}">
      <dgm:prSet/>
      <dgm:spPr/>
      <dgm:t>
        <a:bodyPr/>
        <a:lstStyle/>
        <a:p>
          <a:endParaRPr lang="zh-TW" altLang="en-US"/>
        </a:p>
      </dgm:t>
    </dgm:pt>
    <dgm:pt modelId="{3C8EF56B-160E-4C68-96DA-F96065FC96D8}" type="sibTrans" cxnId="{44675103-30E0-443C-806E-AB5EEFAB8FEA}">
      <dgm:prSet/>
      <dgm:spPr/>
      <dgm:t>
        <a:bodyPr/>
        <a:lstStyle/>
        <a:p>
          <a:endParaRPr lang="zh-TW" altLang="en-US"/>
        </a:p>
      </dgm:t>
    </dgm:pt>
    <dgm:pt modelId="{12A7E439-75F5-4C0C-A778-117FCBA17161}" type="pres">
      <dgm:prSet presAssocID="{7D3AD38B-C01A-48B5-A98B-DB3E4CA89653}" presName="Name0" presStyleCnt="0">
        <dgm:presLayoutVars>
          <dgm:dir/>
          <dgm:animLvl val="lvl"/>
          <dgm:resizeHandles val="exact"/>
        </dgm:presLayoutVars>
      </dgm:prSet>
      <dgm:spPr/>
    </dgm:pt>
    <dgm:pt modelId="{27D8161A-4D14-43CF-8CEC-421852967B83}" type="pres">
      <dgm:prSet presAssocID="{F35FE778-0A44-45E2-8970-3210799A6315}" presName="parTxOnly" presStyleLbl="node1" presStyleIdx="0" presStyleCnt="6">
        <dgm:presLayoutVars>
          <dgm:chMax val="0"/>
          <dgm:chPref val="0"/>
          <dgm:bulletEnabled val="1"/>
        </dgm:presLayoutVars>
      </dgm:prSet>
      <dgm:spPr/>
    </dgm:pt>
    <dgm:pt modelId="{E2A13104-0784-4AB6-9EA3-4057A4E332B5}" type="pres">
      <dgm:prSet presAssocID="{D094408E-9933-413C-85A4-C08435A3FBF3}" presName="parTxOnlySpace" presStyleCnt="0"/>
      <dgm:spPr/>
    </dgm:pt>
    <dgm:pt modelId="{2312BC79-3FE5-440B-BA45-B417509F7B29}" type="pres">
      <dgm:prSet presAssocID="{BA9EAAE0-8E4C-45F4-980A-7D3A2204BF71}" presName="parTxOnly" presStyleLbl="node1" presStyleIdx="1" presStyleCnt="6">
        <dgm:presLayoutVars>
          <dgm:chMax val="0"/>
          <dgm:chPref val="0"/>
          <dgm:bulletEnabled val="1"/>
        </dgm:presLayoutVars>
      </dgm:prSet>
      <dgm:spPr/>
    </dgm:pt>
    <dgm:pt modelId="{357DF0BF-E890-41EE-A79A-E80F4B7FD00D}" type="pres">
      <dgm:prSet presAssocID="{EC00C57D-F82C-4B5F-B683-E7313BFA9E32}" presName="parTxOnlySpace" presStyleCnt="0"/>
      <dgm:spPr/>
    </dgm:pt>
    <dgm:pt modelId="{F40A5B6B-BDC7-41A8-9F40-FA5CE502F6A6}" type="pres">
      <dgm:prSet presAssocID="{0D792AB1-CE84-4A03-B727-1687B31F1A2C}" presName="parTxOnly" presStyleLbl="node1" presStyleIdx="2" presStyleCnt="6">
        <dgm:presLayoutVars>
          <dgm:chMax val="0"/>
          <dgm:chPref val="0"/>
          <dgm:bulletEnabled val="1"/>
        </dgm:presLayoutVars>
      </dgm:prSet>
      <dgm:spPr/>
    </dgm:pt>
    <dgm:pt modelId="{92956E30-73D6-430A-B040-8AD9C06D148B}" type="pres">
      <dgm:prSet presAssocID="{4A17EBEA-385B-4E02-8F95-7EFA50D8840D}" presName="parTxOnlySpace" presStyleCnt="0"/>
      <dgm:spPr/>
    </dgm:pt>
    <dgm:pt modelId="{DACC0CA9-40A5-4A59-A1C7-8E84EF4A108B}" type="pres">
      <dgm:prSet presAssocID="{DF245067-C40B-471D-989A-8D103FAC98BC}" presName="parTxOnly" presStyleLbl="node1" presStyleIdx="3" presStyleCnt="6">
        <dgm:presLayoutVars>
          <dgm:chMax val="0"/>
          <dgm:chPref val="0"/>
          <dgm:bulletEnabled val="1"/>
        </dgm:presLayoutVars>
      </dgm:prSet>
      <dgm:spPr/>
    </dgm:pt>
    <dgm:pt modelId="{9A22C6D5-194F-44CA-AD47-549354D49876}" type="pres">
      <dgm:prSet presAssocID="{3997C6F4-AE15-4A23-B3AC-1614B2A1A493}" presName="parTxOnlySpace" presStyleCnt="0"/>
      <dgm:spPr/>
    </dgm:pt>
    <dgm:pt modelId="{D71AC9B9-9BDA-4F80-B71B-BA972567356B}" type="pres">
      <dgm:prSet presAssocID="{1CFEF414-04CF-4EE7-9BFD-257DFF907D27}" presName="parTxOnly" presStyleLbl="node1" presStyleIdx="4" presStyleCnt="6">
        <dgm:presLayoutVars>
          <dgm:chMax val="0"/>
          <dgm:chPref val="0"/>
          <dgm:bulletEnabled val="1"/>
        </dgm:presLayoutVars>
      </dgm:prSet>
      <dgm:spPr/>
    </dgm:pt>
    <dgm:pt modelId="{F086E35A-3C0C-4133-A812-52C84246D4B9}" type="pres">
      <dgm:prSet presAssocID="{86CFDD34-76BB-4968-A010-24DDE7A3DEA3}" presName="parTxOnlySpace" presStyleCnt="0"/>
      <dgm:spPr/>
    </dgm:pt>
    <dgm:pt modelId="{B2821D38-1EA2-457D-A924-FB9FFE3E0493}" type="pres">
      <dgm:prSet presAssocID="{3D57AA79-A471-4B63-B1C2-721D7E54B313}" presName="parTxOnly" presStyleLbl="node1" presStyleIdx="5" presStyleCnt="6">
        <dgm:presLayoutVars>
          <dgm:chMax val="0"/>
          <dgm:chPref val="0"/>
          <dgm:bulletEnabled val="1"/>
        </dgm:presLayoutVars>
      </dgm:prSet>
      <dgm:spPr/>
    </dgm:pt>
  </dgm:ptLst>
  <dgm:cxnLst>
    <dgm:cxn modelId="{44675103-30E0-443C-806E-AB5EEFAB8FEA}" srcId="{7D3AD38B-C01A-48B5-A98B-DB3E4CA89653}" destId="{3D57AA79-A471-4B63-B1C2-721D7E54B313}" srcOrd="5" destOrd="0" parTransId="{F5E85311-3852-4B9C-BCE9-0A0E756C2C6B}" sibTransId="{3C8EF56B-160E-4C68-96DA-F96065FC96D8}"/>
    <dgm:cxn modelId="{710D0C09-0714-49AD-93FA-6A1814956046}" type="presOf" srcId="{3D57AA79-A471-4B63-B1C2-721D7E54B313}" destId="{B2821D38-1EA2-457D-A924-FB9FFE3E0493}" srcOrd="0" destOrd="0" presId="urn:microsoft.com/office/officeart/2005/8/layout/chevron1"/>
    <dgm:cxn modelId="{53C7BA29-7D3D-4183-AF97-9B21BEACF7FB}" type="presOf" srcId="{F35FE778-0A44-45E2-8970-3210799A6315}" destId="{27D8161A-4D14-43CF-8CEC-421852967B83}" srcOrd="0" destOrd="0" presId="urn:microsoft.com/office/officeart/2005/8/layout/chevron1"/>
    <dgm:cxn modelId="{EA13CA60-BC61-4A15-A465-1B4949436154}" type="presOf" srcId="{BA9EAAE0-8E4C-45F4-980A-7D3A2204BF71}" destId="{2312BC79-3FE5-440B-BA45-B417509F7B29}" srcOrd="0" destOrd="0" presId="urn:microsoft.com/office/officeart/2005/8/layout/chevron1"/>
    <dgm:cxn modelId="{41CC6548-A9A7-4817-957F-49B0CD4C676A}" srcId="{7D3AD38B-C01A-48B5-A98B-DB3E4CA89653}" destId="{F35FE778-0A44-45E2-8970-3210799A6315}" srcOrd="0" destOrd="0" parTransId="{2660573F-8F20-4953-BFAC-7C91E98DA4BF}" sibTransId="{D094408E-9933-413C-85A4-C08435A3FBF3}"/>
    <dgm:cxn modelId="{036C5175-1716-4193-9707-2F179EBB9CBB}" type="presOf" srcId="{0D792AB1-CE84-4A03-B727-1687B31F1A2C}" destId="{F40A5B6B-BDC7-41A8-9F40-FA5CE502F6A6}" srcOrd="0" destOrd="0" presId="urn:microsoft.com/office/officeart/2005/8/layout/chevron1"/>
    <dgm:cxn modelId="{81E72E81-0F11-4C64-8698-D09B01FCB530}" type="presOf" srcId="{DF245067-C40B-471D-989A-8D103FAC98BC}" destId="{DACC0CA9-40A5-4A59-A1C7-8E84EF4A108B}" srcOrd="0" destOrd="0" presId="urn:microsoft.com/office/officeart/2005/8/layout/chevron1"/>
    <dgm:cxn modelId="{6FBF3AA9-C5A7-46BE-8E9B-CE997F7B3347}" srcId="{7D3AD38B-C01A-48B5-A98B-DB3E4CA89653}" destId="{1CFEF414-04CF-4EE7-9BFD-257DFF907D27}" srcOrd="4" destOrd="0" parTransId="{DC2975C9-C2EE-4A95-9957-BF0BB183B5D2}" sibTransId="{86CFDD34-76BB-4968-A010-24DDE7A3DEA3}"/>
    <dgm:cxn modelId="{D00130B4-5793-410D-BDD1-7D34D6B830DD}" type="presOf" srcId="{7D3AD38B-C01A-48B5-A98B-DB3E4CA89653}" destId="{12A7E439-75F5-4C0C-A778-117FCBA17161}" srcOrd="0" destOrd="0" presId="urn:microsoft.com/office/officeart/2005/8/layout/chevron1"/>
    <dgm:cxn modelId="{85093BBA-9ACA-4B5C-BAB1-BF3E4ED36551}" srcId="{7D3AD38B-C01A-48B5-A98B-DB3E4CA89653}" destId="{0D792AB1-CE84-4A03-B727-1687B31F1A2C}" srcOrd="2" destOrd="0" parTransId="{1309BFA5-D331-486A-80EB-CB6BCF131959}" sibTransId="{4A17EBEA-385B-4E02-8F95-7EFA50D8840D}"/>
    <dgm:cxn modelId="{2C8ED6C7-0CAF-4C03-97DA-0C76D25A1BF3}" srcId="{7D3AD38B-C01A-48B5-A98B-DB3E4CA89653}" destId="{BA9EAAE0-8E4C-45F4-980A-7D3A2204BF71}" srcOrd="1" destOrd="0" parTransId="{DC571F12-03DB-4B3F-8396-729E98ABBAB5}" sibTransId="{EC00C57D-F82C-4B5F-B683-E7313BFA9E32}"/>
    <dgm:cxn modelId="{CE6270D6-B18C-4D72-A2AE-E00BD055738A}" type="presOf" srcId="{1CFEF414-04CF-4EE7-9BFD-257DFF907D27}" destId="{D71AC9B9-9BDA-4F80-B71B-BA972567356B}" srcOrd="0" destOrd="0" presId="urn:microsoft.com/office/officeart/2005/8/layout/chevron1"/>
    <dgm:cxn modelId="{35B7E6DD-ED25-4F2C-8E8C-792395053E7C}" srcId="{7D3AD38B-C01A-48B5-A98B-DB3E4CA89653}" destId="{DF245067-C40B-471D-989A-8D103FAC98BC}" srcOrd="3" destOrd="0" parTransId="{35324BBB-9E84-4F02-9383-58C6E0D53B39}" sibTransId="{3997C6F4-AE15-4A23-B3AC-1614B2A1A493}"/>
    <dgm:cxn modelId="{4C84DCBF-A265-4988-B8EC-633D0F8B39E6}" type="presParOf" srcId="{12A7E439-75F5-4C0C-A778-117FCBA17161}" destId="{27D8161A-4D14-43CF-8CEC-421852967B83}" srcOrd="0" destOrd="0" presId="urn:microsoft.com/office/officeart/2005/8/layout/chevron1"/>
    <dgm:cxn modelId="{7BAC3C91-2536-4C3F-AA98-F75DDFF39806}" type="presParOf" srcId="{12A7E439-75F5-4C0C-A778-117FCBA17161}" destId="{E2A13104-0784-4AB6-9EA3-4057A4E332B5}" srcOrd="1" destOrd="0" presId="urn:microsoft.com/office/officeart/2005/8/layout/chevron1"/>
    <dgm:cxn modelId="{CC69BEBA-691F-41C8-9716-328985B6B80A}" type="presParOf" srcId="{12A7E439-75F5-4C0C-A778-117FCBA17161}" destId="{2312BC79-3FE5-440B-BA45-B417509F7B29}" srcOrd="2" destOrd="0" presId="urn:microsoft.com/office/officeart/2005/8/layout/chevron1"/>
    <dgm:cxn modelId="{99036633-56B4-4B43-9440-C9879A241DDD}" type="presParOf" srcId="{12A7E439-75F5-4C0C-A778-117FCBA17161}" destId="{357DF0BF-E890-41EE-A79A-E80F4B7FD00D}" srcOrd="3" destOrd="0" presId="urn:microsoft.com/office/officeart/2005/8/layout/chevron1"/>
    <dgm:cxn modelId="{CD615DC6-53D9-4887-ACF8-65407F7871FA}" type="presParOf" srcId="{12A7E439-75F5-4C0C-A778-117FCBA17161}" destId="{F40A5B6B-BDC7-41A8-9F40-FA5CE502F6A6}" srcOrd="4" destOrd="0" presId="urn:microsoft.com/office/officeart/2005/8/layout/chevron1"/>
    <dgm:cxn modelId="{D86E878F-B4CB-4DD4-93B8-F5EDDB2429A7}" type="presParOf" srcId="{12A7E439-75F5-4C0C-A778-117FCBA17161}" destId="{92956E30-73D6-430A-B040-8AD9C06D148B}" srcOrd="5" destOrd="0" presId="urn:microsoft.com/office/officeart/2005/8/layout/chevron1"/>
    <dgm:cxn modelId="{34632DC0-69FB-43A2-A433-F1EB823E80B1}" type="presParOf" srcId="{12A7E439-75F5-4C0C-A778-117FCBA17161}" destId="{DACC0CA9-40A5-4A59-A1C7-8E84EF4A108B}" srcOrd="6" destOrd="0" presId="urn:microsoft.com/office/officeart/2005/8/layout/chevron1"/>
    <dgm:cxn modelId="{92CD48F2-EB4C-4D09-AC50-16182C7AC7F4}" type="presParOf" srcId="{12A7E439-75F5-4C0C-A778-117FCBA17161}" destId="{9A22C6D5-194F-44CA-AD47-549354D49876}" srcOrd="7" destOrd="0" presId="urn:microsoft.com/office/officeart/2005/8/layout/chevron1"/>
    <dgm:cxn modelId="{B0D16FDA-2FBC-45ED-9B64-B1AAF2201C1C}" type="presParOf" srcId="{12A7E439-75F5-4C0C-A778-117FCBA17161}" destId="{D71AC9B9-9BDA-4F80-B71B-BA972567356B}" srcOrd="8" destOrd="0" presId="urn:microsoft.com/office/officeart/2005/8/layout/chevron1"/>
    <dgm:cxn modelId="{D84B4AD3-2FE1-47DE-A6E1-E203B39F4DAB}" type="presParOf" srcId="{12A7E439-75F5-4C0C-A778-117FCBA17161}" destId="{F086E35A-3C0C-4133-A812-52C84246D4B9}" srcOrd="9" destOrd="0" presId="urn:microsoft.com/office/officeart/2005/8/layout/chevron1"/>
    <dgm:cxn modelId="{58238A35-3CE8-40B3-93DB-DE855F2CE1E8}" type="presParOf" srcId="{12A7E439-75F5-4C0C-A778-117FCBA17161}" destId="{B2821D38-1EA2-457D-A924-FB9FFE3E0493}"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DAC947-5A48-485B-B2F8-71533EFE4FE6}">
      <dsp:nvSpPr>
        <dsp:cNvPr id="0" name=""/>
        <dsp:cNvSpPr/>
      </dsp:nvSpPr>
      <dsp:spPr>
        <a:xfrm>
          <a:off x="0" y="3921907"/>
          <a:ext cx="9384145" cy="429172"/>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７</a:t>
          </a:r>
          <a:r>
            <a:rPr lang="en-US" altLang="zh-TW" sz="1400" b="1" i="0" u="none" strike="noStrike" kern="1200" baseline="0" dirty="0">
              <a:latin typeface="標楷體" panose="03000509000000000000" pitchFamily="65" charset="-120"/>
              <a:ea typeface="標楷體" panose="03000509000000000000" pitchFamily="65" charset="-120"/>
            </a:rPr>
            <a:t>.</a:t>
          </a:r>
          <a:r>
            <a:rPr lang="zh-TW" altLang="en-US" sz="1400" b="1" i="0" u="none" strike="noStrike" kern="1200" baseline="0" dirty="0">
              <a:latin typeface="標楷體" panose="03000509000000000000" pitchFamily="65" charset="-120"/>
              <a:ea typeface="標楷體" panose="03000509000000000000" pitchFamily="65" charset="-120"/>
            </a:rPr>
            <a:t>配合合作機構報到及薪資撥付作業，學生應備妥相關個人報到文件及辦理薪資提撥金融機構開戶等事先準備工作。</a:t>
          </a:r>
        </a:p>
      </dsp:txBody>
      <dsp:txXfrm>
        <a:off x="0" y="3921907"/>
        <a:ext cx="9384145" cy="429172"/>
      </dsp:txXfrm>
    </dsp:sp>
    <dsp:sp modelId="{B4CB65D4-315D-46B1-8BC9-F08F70AD7EF9}">
      <dsp:nvSpPr>
        <dsp:cNvPr id="0" name=""/>
        <dsp:cNvSpPr/>
      </dsp:nvSpPr>
      <dsp:spPr>
        <a:xfrm rot="10800000">
          <a:off x="0" y="3268278"/>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６</a:t>
          </a:r>
          <a:r>
            <a:rPr lang="en-US" altLang="zh-TW" sz="1400" b="1" i="0" u="none" strike="noStrike" kern="1200" baseline="0" dirty="0">
              <a:latin typeface="標楷體" panose="03000509000000000000" pitchFamily="65" charset="-120"/>
              <a:ea typeface="標楷體" panose="03000509000000000000" pitchFamily="65" charset="-120"/>
            </a:rPr>
            <a:t>.</a:t>
          </a:r>
          <a:r>
            <a:rPr lang="zh-TW" altLang="en-US" sz="1400" b="1" i="0" u="none" strike="noStrike" kern="1200" baseline="0" dirty="0">
              <a:latin typeface="標楷體" panose="03000509000000000000" pitchFamily="65" charset="-120"/>
              <a:ea typeface="標楷體" panose="03000509000000000000" pitchFamily="65" charset="-120"/>
            </a:rPr>
            <a:t>考量合作機構的通勤便利性及安全性，應及早向學校、學長姐或合作機構徵詢有關住宿、租屋及交通資訊。</a:t>
          </a:r>
        </a:p>
      </dsp:txBody>
      <dsp:txXfrm rot="10800000">
        <a:off x="0" y="3268278"/>
        <a:ext cx="9384145" cy="428891"/>
      </dsp:txXfrm>
    </dsp:sp>
    <dsp:sp modelId="{9E35F705-3450-494D-8759-DAF67042AC63}">
      <dsp:nvSpPr>
        <dsp:cNvPr id="0" name=""/>
        <dsp:cNvSpPr/>
      </dsp:nvSpPr>
      <dsp:spPr>
        <a:xfrm rot="10800000">
          <a:off x="0" y="2614649"/>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５</a:t>
          </a:r>
          <a:r>
            <a:rPr lang="en-US" altLang="zh-TW" sz="1400" b="1" i="0" u="none" strike="noStrike" kern="1200" baseline="0" dirty="0">
              <a:latin typeface="標楷體" panose="03000509000000000000" pitchFamily="65" charset="-120"/>
              <a:ea typeface="標楷體" panose="03000509000000000000" pitchFamily="65" charset="-120"/>
            </a:rPr>
            <a:t>.</a:t>
          </a:r>
          <a:r>
            <a:rPr lang="zh-TW" altLang="en-US" sz="1400" b="1" i="0" u="none" strike="noStrike" kern="1200" baseline="0" dirty="0">
              <a:latin typeface="標楷體" panose="03000509000000000000" pitchFamily="65" charset="-120"/>
              <a:ea typeface="標楷體" panose="03000509000000000000" pitchFamily="65" charset="-120"/>
            </a:rPr>
            <a:t>參加學校辦理的實習職前講習與相關說明會。</a:t>
          </a:r>
        </a:p>
      </dsp:txBody>
      <dsp:txXfrm rot="10800000">
        <a:off x="0" y="2614649"/>
        <a:ext cx="9384145" cy="428891"/>
      </dsp:txXfrm>
    </dsp:sp>
    <dsp:sp modelId="{98875327-37A3-4D4C-BE01-7F52637379E6}">
      <dsp:nvSpPr>
        <dsp:cNvPr id="0" name=""/>
        <dsp:cNvSpPr/>
      </dsp:nvSpPr>
      <dsp:spPr>
        <a:xfrm rot="10800000">
          <a:off x="0" y="1961019"/>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４</a:t>
          </a:r>
          <a:r>
            <a:rPr lang="en-US" altLang="zh-TW" sz="1400" b="1" i="0" u="none" strike="noStrike" kern="1200" baseline="0" dirty="0">
              <a:latin typeface="標楷體" panose="03000509000000000000" pitchFamily="65" charset="-120"/>
              <a:ea typeface="標楷體" panose="03000509000000000000" pitchFamily="65" charset="-120"/>
            </a:rPr>
            <a:t>.</a:t>
          </a:r>
          <a:r>
            <a:rPr lang="zh-TW" altLang="en-US" sz="1400" b="1" i="0" u="none" strike="noStrike" kern="1200" baseline="0" dirty="0">
              <a:latin typeface="標楷體" panose="03000509000000000000" pitchFamily="65" charset="-120"/>
              <a:ea typeface="標楷體" panose="03000509000000000000" pitchFamily="65" charset="-120"/>
            </a:rPr>
            <a:t>與輔導教師討論與請益屬於自己的「實習計畫」，同時針對各主題事先蒐集相關資料。</a:t>
          </a:r>
          <a:endParaRPr lang="zh-TW" altLang="en-US" sz="1400" kern="1200" dirty="0">
            <a:latin typeface="標楷體" panose="03000509000000000000" pitchFamily="65" charset="-120"/>
            <a:ea typeface="標楷體" panose="03000509000000000000" pitchFamily="65" charset="-120"/>
          </a:endParaRPr>
        </a:p>
      </dsp:txBody>
      <dsp:txXfrm rot="10800000">
        <a:off x="0" y="1961019"/>
        <a:ext cx="9384145" cy="428891"/>
      </dsp:txXfrm>
    </dsp:sp>
    <dsp:sp modelId="{8A8371F9-B425-4563-88BB-CEA3CDB986D2}">
      <dsp:nvSpPr>
        <dsp:cNvPr id="0" name=""/>
        <dsp:cNvSpPr/>
      </dsp:nvSpPr>
      <dsp:spPr>
        <a:xfrm rot="10800000">
          <a:off x="0" y="1307390"/>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３</a:t>
          </a:r>
          <a:r>
            <a:rPr lang="en-US" altLang="zh-TW" sz="1400" b="1" i="0" u="none" strike="noStrike" kern="1200" baseline="0" dirty="0">
              <a:latin typeface="標楷體" panose="03000509000000000000" pitchFamily="65" charset="-120"/>
              <a:ea typeface="標楷體" panose="03000509000000000000" pitchFamily="65" charset="-120"/>
            </a:rPr>
            <a:t>.</a:t>
          </a:r>
          <a:r>
            <a:rPr lang="zh-TW" altLang="en-US" sz="1400" b="1" i="0" u="none" strike="noStrike" kern="1200" baseline="0" dirty="0">
              <a:latin typeface="標楷體" panose="03000509000000000000" pitchFamily="65" charset="-120"/>
              <a:ea typeface="標楷體" panose="03000509000000000000" pitchFamily="65" charset="-120"/>
            </a:rPr>
            <a:t>確認自己的學校訪視老師，並於實習前與老師取得實習期間聯繫方式。</a:t>
          </a:r>
          <a:endParaRPr lang="zh-TW" altLang="en-US" sz="1400" kern="1200" dirty="0">
            <a:latin typeface="標楷體" panose="03000509000000000000" pitchFamily="65" charset="-120"/>
            <a:ea typeface="標楷體" panose="03000509000000000000" pitchFamily="65" charset="-120"/>
          </a:endParaRPr>
        </a:p>
      </dsp:txBody>
      <dsp:txXfrm rot="10800000">
        <a:off x="0" y="1307390"/>
        <a:ext cx="9384145" cy="428891"/>
      </dsp:txXfrm>
    </dsp:sp>
    <dsp:sp modelId="{CD34C7FA-5935-40C7-B923-A530C691BF30}">
      <dsp:nvSpPr>
        <dsp:cNvPr id="0" name=""/>
        <dsp:cNvSpPr/>
      </dsp:nvSpPr>
      <dsp:spPr>
        <a:xfrm rot="10800000">
          <a:off x="0" y="653761"/>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２</a:t>
          </a:r>
          <a:r>
            <a:rPr lang="en-US" altLang="zh-TW" sz="1400" b="1" i="0" u="none" strike="noStrike" kern="1200" baseline="0" dirty="0">
              <a:latin typeface="標楷體" panose="03000509000000000000" pitchFamily="65" charset="-120"/>
              <a:ea typeface="標楷體" panose="03000509000000000000" pitchFamily="65" charset="-120"/>
            </a:rPr>
            <a:t>. </a:t>
          </a:r>
          <a:r>
            <a:rPr lang="zh-TW" altLang="en-US" sz="1400" b="1" i="0" u="none" strike="noStrike" kern="1200" baseline="0" dirty="0">
              <a:latin typeface="標楷體" panose="03000509000000000000" pitchFamily="65" charset="-120"/>
              <a:ea typeface="標楷體" panose="03000509000000000000" pitchFamily="65" charset="-120"/>
            </a:rPr>
            <a:t>瞭解實習合約內容，對於實習待遇、工作時間、相關保險等都需要有所瞭解。</a:t>
          </a:r>
          <a:endParaRPr lang="zh-TW" altLang="en-US" sz="1400" kern="1200" dirty="0">
            <a:latin typeface="標楷體" panose="03000509000000000000" pitchFamily="65" charset="-120"/>
            <a:ea typeface="標楷體" panose="03000509000000000000" pitchFamily="65" charset="-120"/>
          </a:endParaRPr>
        </a:p>
      </dsp:txBody>
      <dsp:txXfrm rot="10800000">
        <a:off x="0" y="653761"/>
        <a:ext cx="9384145" cy="428891"/>
      </dsp:txXfrm>
    </dsp:sp>
    <dsp:sp modelId="{C96DBEB6-C4C8-4308-8ED4-B5C7250E7390}">
      <dsp:nvSpPr>
        <dsp:cNvPr id="0" name=""/>
        <dsp:cNvSpPr/>
      </dsp:nvSpPr>
      <dsp:spPr>
        <a:xfrm rot="10800000">
          <a:off x="0" y="131"/>
          <a:ext cx="9384145" cy="660066"/>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zh-TW" altLang="en-US" sz="1400" b="1" i="0" u="none" strike="noStrike" kern="1200" baseline="0" dirty="0">
              <a:latin typeface="標楷體" panose="03000509000000000000" pitchFamily="65" charset="-120"/>
              <a:ea typeface="標楷體" panose="03000509000000000000" pitchFamily="65" charset="-120"/>
            </a:rPr>
            <a:t>１</a:t>
          </a:r>
          <a:r>
            <a:rPr lang="en-US" altLang="zh-TW" sz="1400" b="1" i="0" u="none" strike="noStrike" kern="1200" baseline="0" dirty="0">
              <a:latin typeface="標楷體" panose="03000509000000000000" pitchFamily="65" charset="-120"/>
              <a:ea typeface="標楷體" panose="03000509000000000000" pitchFamily="65" charset="-120"/>
            </a:rPr>
            <a:t>. </a:t>
          </a:r>
          <a:r>
            <a:rPr lang="zh-TW" altLang="en-US" sz="1400" b="1" i="0" u="none" strike="noStrike" kern="1200" baseline="0" dirty="0">
              <a:latin typeface="標楷體" panose="03000509000000000000" pitchFamily="65" charset="-120"/>
              <a:ea typeface="標楷體" panose="03000509000000000000" pitchFamily="65" charset="-120"/>
            </a:rPr>
            <a:t>研讀學校或系科有關實習課程的各種規定。</a:t>
          </a:r>
          <a:endParaRPr lang="zh-TW" altLang="en-US" sz="1400" kern="1200" dirty="0">
            <a:latin typeface="標楷體" panose="03000509000000000000" pitchFamily="65" charset="-120"/>
            <a:ea typeface="標楷體" panose="03000509000000000000" pitchFamily="65" charset="-120"/>
          </a:endParaRPr>
        </a:p>
      </dsp:txBody>
      <dsp:txXfrm rot="10800000">
        <a:off x="0" y="131"/>
        <a:ext cx="9384145" cy="428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1F3EA-18BC-4B23-B648-D0090A0D30D1}">
      <dsp:nvSpPr>
        <dsp:cNvPr id="0" name=""/>
        <dsp:cNvSpPr/>
      </dsp:nvSpPr>
      <dsp:spPr>
        <a:xfrm rot="5400000">
          <a:off x="-164517" y="164948"/>
          <a:ext cx="1096783" cy="76774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endParaRPr lang="zh-TW" altLang="en-US" sz="1900" kern="1200" dirty="0"/>
        </a:p>
      </dsp:txBody>
      <dsp:txXfrm rot="-5400000">
        <a:off x="1" y="384304"/>
        <a:ext cx="767748" cy="329035"/>
      </dsp:txXfrm>
    </dsp:sp>
    <dsp:sp modelId="{0B0BE722-929D-472F-94DF-8CCB289922CE}">
      <dsp:nvSpPr>
        <dsp:cNvPr id="0" name=""/>
        <dsp:cNvSpPr/>
      </dsp:nvSpPr>
      <dsp:spPr>
        <a:xfrm rot="5400000">
          <a:off x="3758911" y="-2990731"/>
          <a:ext cx="712909" cy="669523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FontTx/>
            <a:buNone/>
          </a:pPr>
          <a:r>
            <a:rPr lang="zh-TW" altLang="en-US" sz="3600" b="1" i="0" u="none" strike="noStrike" kern="1200" baseline="0" dirty="0">
              <a:latin typeface="標楷體" panose="03000509000000000000" pitchFamily="65" charset="-120"/>
              <a:ea typeface="標楷體" panose="03000509000000000000" pitchFamily="65" charset="-120"/>
            </a:rPr>
            <a:t>實習場所安全規定 </a:t>
          </a:r>
          <a:endParaRPr lang="zh-TW" altLang="en-US" sz="4800" kern="1200" dirty="0">
            <a:latin typeface="標楷體" panose="03000509000000000000" pitchFamily="65" charset="-120"/>
            <a:ea typeface="標楷體" panose="03000509000000000000" pitchFamily="65" charset="-120"/>
          </a:endParaRPr>
        </a:p>
      </dsp:txBody>
      <dsp:txXfrm rot="-5400000">
        <a:off x="767749" y="35232"/>
        <a:ext cx="6660433" cy="643307"/>
      </dsp:txXfrm>
    </dsp:sp>
    <dsp:sp modelId="{7EE97824-01DE-4465-B97E-A3B47800F1BF}">
      <dsp:nvSpPr>
        <dsp:cNvPr id="0" name=""/>
        <dsp:cNvSpPr/>
      </dsp:nvSpPr>
      <dsp:spPr>
        <a:xfrm rot="5400000">
          <a:off x="-164517" y="1112641"/>
          <a:ext cx="1096783" cy="76774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　</a:t>
          </a:r>
        </a:p>
      </dsp:txBody>
      <dsp:txXfrm rot="-5400000">
        <a:off x="1" y="1331997"/>
        <a:ext cx="767748" cy="329035"/>
      </dsp:txXfrm>
    </dsp:sp>
    <dsp:sp modelId="{E834252F-4BE8-45AC-96A2-F8B7DA17BBBD}">
      <dsp:nvSpPr>
        <dsp:cNvPr id="0" name=""/>
        <dsp:cNvSpPr/>
      </dsp:nvSpPr>
      <dsp:spPr>
        <a:xfrm rot="5400000">
          <a:off x="3758911" y="-2043039"/>
          <a:ext cx="712909" cy="669523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FontTx/>
            <a:buNone/>
          </a:pPr>
          <a:r>
            <a:rPr lang="zh-TW" altLang="en-US" sz="3600" b="1" i="0" u="none" strike="noStrike" kern="1200" baseline="0" dirty="0">
              <a:latin typeface="標楷體" panose="03000509000000000000" pitchFamily="65" charset="-120"/>
              <a:ea typeface="標楷體" panose="03000509000000000000" pitchFamily="65" charset="-120"/>
            </a:rPr>
            <a:t>實習機構工作規定 </a:t>
          </a:r>
          <a:endParaRPr lang="zh-TW" altLang="en-US" sz="3600" kern="1200" dirty="0">
            <a:latin typeface="標楷體" panose="03000509000000000000" pitchFamily="65" charset="-120"/>
            <a:ea typeface="標楷體" panose="03000509000000000000" pitchFamily="65" charset="-120"/>
          </a:endParaRPr>
        </a:p>
      </dsp:txBody>
      <dsp:txXfrm rot="-5400000">
        <a:off x="767749" y="982924"/>
        <a:ext cx="6660433" cy="643307"/>
      </dsp:txXfrm>
    </dsp:sp>
    <dsp:sp modelId="{BC7457C6-0480-4D2D-A8DE-B30A2EA3D354}">
      <dsp:nvSpPr>
        <dsp:cNvPr id="0" name=""/>
        <dsp:cNvSpPr/>
      </dsp:nvSpPr>
      <dsp:spPr>
        <a:xfrm rot="5400000">
          <a:off x="-164517" y="2060333"/>
          <a:ext cx="1096783" cy="76774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　</a:t>
          </a:r>
        </a:p>
      </dsp:txBody>
      <dsp:txXfrm rot="-5400000">
        <a:off x="1" y="2279689"/>
        <a:ext cx="767748" cy="329035"/>
      </dsp:txXfrm>
    </dsp:sp>
    <dsp:sp modelId="{ACA1EA7A-947D-4ED4-8B3B-3FFBDEA5188E}">
      <dsp:nvSpPr>
        <dsp:cNvPr id="0" name=""/>
        <dsp:cNvSpPr/>
      </dsp:nvSpPr>
      <dsp:spPr>
        <a:xfrm rot="5400000">
          <a:off x="3758911" y="-1095346"/>
          <a:ext cx="712909" cy="669523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FontTx/>
            <a:buNone/>
          </a:pPr>
          <a:r>
            <a:rPr lang="zh-TW" altLang="en-US" sz="3600" b="1" i="0" u="none" strike="noStrike" kern="1200" baseline="0" dirty="0">
              <a:latin typeface="標楷體" panose="03000509000000000000" pitchFamily="65" charset="-120"/>
              <a:ea typeface="標楷體" panose="03000509000000000000" pitchFamily="65" charset="-120"/>
            </a:rPr>
            <a:t>實習請假規定 </a:t>
          </a:r>
          <a:endParaRPr lang="zh-TW" altLang="en-US" sz="3600" kern="1200" dirty="0">
            <a:latin typeface="標楷體" panose="03000509000000000000" pitchFamily="65" charset="-120"/>
            <a:ea typeface="標楷體" panose="03000509000000000000" pitchFamily="65" charset="-120"/>
          </a:endParaRPr>
        </a:p>
      </dsp:txBody>
      <dsp:txXfrm rot="-5400000">
        <a:off x="767749" y="1930617"/>
        <a:ext cx="6660433" cy="643307"/>
      </dsp:txXfrm>
    </dsp:sp>
    <dsp:sp modelId="{C8F24E01-88DF-4A3C-B557-120ABA234DCF}">
      <dsp:nvSpPr>
        <dsp:cNvPr id="0" name=""/>
        <dsp:cNvSpPr/>
      </dsp:nvSpPr>
      <dsp:spPr>
        <a:xfrm rot="5400000">
          <a:off x="-164517" y="3008026"/>
          <a:ext cx="1096783" cy="767748"/>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endParaRPr lang="zh-TW" altLang="en-US" sz="4400" kern="1200" dirty="0"/>
        </a:p>
      </dsp:txBody>
      <dsp:txXfrm rot="-5400000">
        <a:off x="1" y="3227382"/>
        <a:ext cx="767748" cy="329035"/>
      </dsp:txXfrm>
    </dsp:sp>
    <dsp:sp modelId="{67033F42-0763-42A7-A80B-224ED12097FC}">
      <dsp:nvSpPr>
        <dsp:cNvPr id="0" name=""/>
        <dsp:cNvSpPr/>
      </dsp:nvSpPr>
      <dsp:spPr>
        <a:xfrm rot="5400000">
          <a:off x="3758911" y="-147653"/>
          <a:ext cx="712909" cy="669523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FontTx/>
            <a:buNone/>
          </a:pPr>
          <a:r>
            <a:rPr lang="zh-TW" altLang="en-US" sz="2400" b="1" i="0" u="none" strike="noStrike" kern="1200" baseline="0" dirty="0">
              <a:latin typeface="標楷體" panose="03000509000000000000" pitchFamily="65" charset="-120"/>
              <a:ea typeface="標楷體" panose="03000509000000000000" pitchFamily="65" charset="-120"/>
            </a:rPr>
            <a:t>與學校訪視老師和機構輔導教師保持溝通與聯繫</a:t>
          </a:r>
          <a:endParaRPr lang="zh-TW" altLang="en-US" sz="2400" kern="1200" dirty="0">
            <a:latin typeface="標楷體" panose="03000509000000000000" pitchFamily="65" charset="-120"/>
            <a:ea typeface="標楷體" panose="03000509000000000000" pitchFamily="65" charset="-120"/>
          </a:endParaRPr>
        </a:p>
      </dsp:txBody>
      <dsp:txXfrm rot="-5400000">
        <a:off x="767749" y="2878310"/>
        <a:ext cx="6660433" cy="6433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2F19B-9AAF-4434-A809-BFBF4E3A2712}">
      <dsp:nvSpPr>
        <dsp:cNvPr id="0" name=""/>
        <dsp:cNvSpPr/>
      </dsp:nvSpPr>
      <dsp:spPr>
        <a:xfrm>
          <a:off x="0" y="3415"/>
          <a:ext cx="9337962" cy="131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BA5DF8-24F1-4254-A005-1BA34C1DD47D}">
      <dsp:nvSpPr>
        <dsp:cNvPr id="0" name=""/>
        <dsp:cNvSpPr/>
      </dsp:nvSpPr>
      <dsp:spPr>
        <a:xfrm>
          <a:off x="71832" y="0"/>
          <a:ext cx="1366732" cy="7062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067" tIns="0" rIns="247067" bIns="0" numCol="1" spcCol="1270" anchor="ctr" anchorCtr="0">
          <a:noAutofit/>
        </a:bodyPr>
        <a:lstStyle/>
        <a:p>
          <a:pPr marL="0" lvl="0" indent="0" algn="ctr" defTabSz="1155700">
            <a:lnSpc>
              <a:spcPct val="90000"/>
            </a:lnSpc>
            <a:spcBef>
              <a:spcPct val="0"/>
            </a:spcBef>
            <a:spcAft>
              <a:spcPct val="35000"/>
            </a:spcAft>
            <a:buNone/>
          </a:pPr>
          <a:r>
            <a:rPr lang="zh-TW" altLang="en-US" sz="2600" kern="1200" dirty="0">
              <a:latin typeface="標楷體" panose="03000509000000000000" pitchFamily="65" charset="-120"/>
              <a:ea typeface="標楷體" panose="03000509000000000000" pitchFamily="65" charset="-120"/>
            </a:rPr>
            <a:t>例１</a:t>
          </a:r>
        </a:p>
      </dsp:txBody>
      <dsp:txXfrm>
        <a:off x="106309" y="34477"/>
        <a:ext cx="1297778" cy="637317"/>
      </dsp:txXfrm>
    </dsp:sp>
    <dsp:sp modelId="{F53C9DCC-EAF6-4E09-B2F9-FAB9E9B033F8}">
      <dsp:nvSpPr>
        <dsp:cNvPr id="0" name=""/>
        <dsp:cNvSpPr/>
      </dsp:nvSpPr>
      <dsp:spPr>
        <a:xfrm>
          <a:off x="0" y="1483739"/>
          <a:ext cx="9337962" cy="131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5305225-8845-4FEE-A1AC-B25D148C01BB}">
      <dsp:nvSpPr>
        <dsp:cNvPr id="0" name=""/>
        <dsp:cNvSpPr/>
      </dsp:nvSpPr>
      <dsp:spPr>
        <a:xfrm>
          <a:off x="40942" y="1381214"/>
          <a:ext cx="1426411" cy="6566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067" tIns="0" rIns="247067" bIns="0" numCol="1" spcCol="1270" anchor="ctr" anchorCtr="0">
          <a:noAutofit/>
        </a:bodyPr>
        <a:lstStyle/>
        <a:p>
          <a:pPr marL="0" lvl="0" indent="0" algn="ctr" defTabSz="1155700">
            <a:lnSpc>
              <a:spcPct val="90000"/>
            </a:lnSpc>
            <a:spcBef>
              <a:spcPct val="0"/>
            </a:spcBef>
            <a:spcAft>
              <a:spcPct val="35000"/>
            </a:spcAft>
            <a:buNone/>
          </a:pPr>
          <a:r>
            <a:rPr lang="zh-TW" altLang="en-US" sz="2600" kern="1200" dirty="0">
              <a:latin typeface="標楷體" panose="03000509000000000000" pitchFamily="65" charset="-120"/>
              <a:ea typeface="標楷體" panose="03000509000000000000" pitchFamily="65" charset="-120"/>
            </a:rPr>
            <a:t>例２</a:t>
          </a:r>
        </a:p>
      </dsp:txBody>
      <dsp:txXfrm>
        <a:off x="72997" y="1413269"/>
        <a:ext cx="1362301" cy="592534"/>
      </dsp:txXfrm>
    </dsp:sp>
    <dsp:sp modelId="{F95FB107-8BCA-43BF-8AC6-CFFA865568AD}">
      <dsp:nvSpPr>
        <dsp:cNvPr id="0" name=""/>
        <dsp:cNvSpPr/>
      </dsp:nvSpPr>
      <dsp:spPr>
        <a:xfrm>
          <a:off x="0" y="2962620"/>
          <a:ext cx="9337962" cy="131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00A73F-3A97-4750-AF10-59FA8E5765C0}">
      <dsp:nvSpPr>
        <dsp:cNvPr id="0" name=""/>
        <dsp:cNvSpPr/>
      </dsp:nvSpPr>
      <dsp:spPr>
        <a:xfrm>
          <a:off x="43029" y="2824159"/>
          <a:ext cx="1426607" cy="65520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067" tIns="0" rIns="247067" bIns="0" numCol="1" spcCol="1270" anchor="ctr" anchorCtr="0">
          <a:noAutofit/>
        </a:bodyPr>
        <a:lstStyle/>
        <a:p>
          <a:pPr marL="0" lvl="0" indent="0" algn="ctr" defTabSz="1155700">
            <a:lnSpc>
              <a:spcPct val="90000"/>
            </a:lnSpc>
            <a:spcBef>
              <a:spcPct val="0"/>
            </a:spcBef>
            <a:spcAft>
              <a:spcPct val="35000"/>
            </a:spcAft>
            <a:buNone/>
          </a:pPr>
          <a:r>
            <a:rPr lang="zh-TW" altLang="en-US" sz="2600" kern="1200" dirty="0">
              <a:latin typeface="標楷體" panose="03000509000000000000" pitchFamily="65" charset="-120"/>
              <a:ea typeface="標楷體" panose="03000509000000000000" pitchFamily="65" charset="-120"/>
            </a:rPr>
            <a:t>例３</a:t>
          </a:r>
        </a:p>
      </dsp:txBody>
      <dsp:txXfrm>
        <a:off x="75013" y="2856143"/>
        <a:ext cx="1362639" cy="5912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57CD41-ACC6-4AF6-85EC-7829E96F4F5E}">
      <dsp:nvSpPr>
        <dsp:cNvPr id="0" name=""/>
        <dsp:cNvSpPr/>
      </dsp:nvSpPr>
      <dsp:spPr>
        <a:xfrm>
          <a:off x="0" y="1054056"/>
          <a:ext cx="8128000" cy="161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1D630F-7410-4C66-BA7D-223896E7E471}">
      <dsp:nvSpPr>
        <dsp:cNvPr id="0" name=""/>
        <dsp:cNvSpPr/>
      </dsp:nvSpPr>
      <dsp:spPr>
        <a:xfrm>
          <a:off x="59927" y="723564"/>
          <a:ext cx="1425586" cy="683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latin typeface="標楷體" panose="03000509000000000000" pitchFamily="65" charset="-120"/>
              <a:ea typeface="標楷體" panose="03000509000000000000" pitchFamily="65" charset="-120"/>
            </a:rPr>
            <a:t>說明１</a:t>
          </a:r>
        </a:p>
      </dsp:txBody>
      <dsp:txXfrm>
        <a:off x="93317" y="756954"/>
        <a:ext cx="1358806" cy="617214"/>
      </dsp:txXfrm>
    </dsp:sp>
    <dsp:sp modelId="{70A12467-1EDF-4BD6-BECD-1EABF7DA53F5}">
      <dsp:nvSpPr>
        <dsp:cNvPr id="0" name=""/>
        <dsp:cNvSpPr/>
      </dsp:nvSpPr>
      <dsp:spPr>
        <a:xfrm>
          <a:off x="0" y="2751810"/>
          <a:ext cx="8128000" cy="161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4B3BA5-38B6-4025-98D6-590DAEA6F566}">
      <dsp:nvSpPr>
        <dsp:cNvPr id="0" name=""/>
        <dsp:cNvSpPr/>
      </dsp:nvSpPr>
      <dsp:spPr>
        <a:xfrm>
          <a:off x="120074" y="2596814"/>
          <a:ext cx="1425586" cy="683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latin typeface="標楷體" panose="03000509000000000000" pitchFamily="65" charset="-120"/>
              <a:ea typeface="標楷體" panose="03000509000000000000" pitchFamily="65" charset="-120"/>
            </a:rPr>
            <a:t>說明２</a:t>
          </a:r>
        </a:p>
      </dsp:txBody>
      <dsp:txXfrm>
        <a:off x="153464" y="2630204"/>
        <a:ext cx="1358806" cy="6172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57CD41-ACC6-4AF6-85EC-7829E96F4F5E}">
      <dsp:nvSpPr>
        <dsp:cNvPr id="0" name=""/>
        <dsp:cNvSpPr/>
      </dsp:nvSpPr>
      <dsp:spPr>
        <a:xfrm>
          <a:off x="0" y="1054056"/>
          <a:ext cx="8128000" cy="161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1D630F-7410-4C66-BA7D-223896E7E471}">
      <dsp:nvSpPr>
        <dsp:cNvPr id="0" name=""/>
        <dsp:cNvSpPr/>
      </dsp:nvSpPr>
      <dsp:spPr>
        <a:xfrm>
          <a:off x="59927" y="723564"/>
          <a:ext cx="1425586" cy="683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latin typeface="標楷體" panose="03000509000000000000" pitchFamily="65" charset="-120"/>
              <a:ea typeface="標楷體" panose="03000509000000000000" pitchFamily="65" charset="-120"/>
            </a:rPr>
            <a:t>說明１</a:t>
          </a:r>
        </a:p>
      </dsp:txBody>
      <dsp:txXfrm>
        <a:off x="93317" y="756954"/>
        <a:ext cx="1358806" cy="617214"/>
      </dsp:txXfrm>
    </dsp:sp>
    <dsp:sp modelId="{70A12467-1EDF-4BD6-BECD-1EABF7DA53F5}">
      <dsp:nvSpPr>
        <dsp:cNvPr id="0" name=""/>
        <dsp:cNvSpPr/>
      </dsp:nvSpPr>
      <dsp:spPr>
        <a:xfrm>
          <a:off x="0" y="2751810"/>
          <a:ext cx="8128000" cy="161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4B3BA5-38B6-4025-98D6-590DAEA6F566}">
      <dsp:nvSpPr>
        <dsp:cNvPr id="0" name=""/>
        <dsp:cNvSpPr/>
      </dsp:nvSpPr>
      <dsp:spPr>
        <a:xfrm>
          <a:off x="120074" y="2596814"/>
          <a:ext cx="1425586" cy="683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latin typeface="標楷體" panose="03000509000000000000" pitchFamily="65" charset="-120"/>
              <a:ea typeface="標楷體" panose="03000509000000000000" pitchFamily="65" charset="-120"/>
            </a:rPr>
            <a:t>說明２</a:t>
          </a:r>
        </a:p>
      </dsp:txBody>
      <dsp:txXfrm>
        <a:off x="153464" y="2630204"/>
        <a:ext cx="1358806" cy="6172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D8161A-4D14-43CF-8CEC-421852967B83}">
      <dsp:nvSpPr>
        <dsp:cNvPr id="0" name=""/>
        <dsp:cNvSpPr/>
      </dsp:nvSpPr>
      <dsp:spPr>
        <a:xfrm>
          <a:off x="4473"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整理 </a:t>
          </a:r>
          <a:r>
            <a:rPr lang="en-US" altLang="zh-TW" sz="1800" b="1" i="0" kern="1200" dirty="0"/>
            <a:t>(</a:t>
          </a:r>
          <a:r>
            <a:rPr lang="en-US" altLang="zh-TW" sz="1800" b="1" i="0" kern="1200" dirty="0" err="1"/>
            <a:t>Seiri</a:t>
          </a:r>
          <a:r>
            <a:rPr lang="en-US" altLang="zh-TW" sz="1800" b="1" i="0" kern="1200" dirty="0"/>
            <a:t>)</a:t>
          </a:r>
          <a:endParaRPr lang="zh-TW" altLang="en-US" sz="1800" kern="1200" dirty="0"/>
        </a:p>
      </dsp:txBody>
      <dsp:txXfrm>
        <a:off x="337328" y="636755"/>
        <a:ext cx="998567" cy="665710"/>
      </dsp:txXfrm>
    </dsp:sp>
    <dsp:sp modelId="{2312BC79-3FE5-440B-BA45-B417509F7B29}">
      <dsp:nvSpPr>
        <dsp:cNvPr id="0" name=""/>
        <dsp:cNvSpPr/>
      </dsp:nvSpPr>
      <dsp:spPr>
        <a:xfrm>
          <a:off x="1502323"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整頓 </a:t>
          </a:r>
          <a:r>
            <a:rPr lang="en-US" altLang="zh-TW" sz="1800" b="1" i="0" kern="1200" dirty="0"/>
            <a:t>(</a:t>
          </a:r>
          <a:r>
            <a:rPr lang="en-US" altLang="zh-TW" sz="1800" b="1" i="0" kern="1200" dirty="0" err="1"/>
            <a:t>Seiton</a:t>
          </a:r>
          <a:r>
            <a:rPr lang="en-US" altLang="zh-TW" sz="1800" b="1" i="0" kern="1200" dirty="0"/>
            <a:t>)</a:t>
          </a:r>
          <a:endParaRPr lang="zh-TW" altLang="en-US" sz="1800" b="0" i="0" kern="1200" dirty="0"/>
        </a:p>
      </dsp:txBody>
      <dsp:txXfrm>
        <a:off x="1835178" y="636755"/>
        <a:ext cx="998567" cy="665710"/>
      </dsp:txXfrm>
    </dsp:sp>
    <dsp:sp modelId="{F40A5B6B-BDC7-41A8-9F40-FA5CE502F6A6}">
      <dsp:nvSpPr>
        <dsp:cNvPr id="0" name=""/>
        <dsp:cNvSpPr/>
      </dsp:nvSpPr>
      <dsp:spPr>
        <a:xfrm>
          <a:off x="3000173"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清掃 </a:t>
          </a:r>
          <a:r>
            <a:rPr lang="en-US" altLang="zh-TW" sz="1800" b="1" i="0" kern="1200" dirty="0"/>
            <a:t>(</a:t>
          </a:r>
          <a:r>
            <a:rPr lang="en-US" altLang="zh-TW" sz="1800" b="1" i="0" kern="1200" dirty="0" err="1"/>
            <a:t>Seiso</a:t>
          </a:r>
          <a:r>
            <a:rPr lang="en-US" altLang="zh-TW" sz="1800" b="1" i="0" kern="1200" dirty="0"/>
            <a:t>)</a:t>
          </a:r>
          <a:endParaRPr lang="zh-TW" altLang="en-US" sz="1800" b="0" i="0" kern="1200" dirty="0"/>
        </a:p>
      </dsp:txBody>
      <dsp:txXfrm>
        <a:off x="3333028" y="636755"/>
        <a:ext cx="998567" cy="665710"/>
      </dsp:txXfrm>
    </dsp:sp>
    <dsp:sp modelId="{DACC0CA9-40A5-4A59-A1C7-8E84EF4A108B}">
      <dsp:nvSpPr>
        <dsp:cNvPr id="0" name=""/>
        <dsp:cNvSpPr/>
      </dsp:nvSpPr>
      <dsp:spPr>
        <a:xfrm>
          <a:off x="4498022"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清潔 </a:t>
          </a:r>
          <a:r>
            <a:rPr lang="en-US" altLang="zh-TW" sz="1800" b="1" i="0" kern="1200" dirty="0"/>
            <a:t>(</a:t>
          </a:r>
          <a:r>
            <a:rPr lang="en-US" altLang="zh-TW" sz="1800" b="1" i="0" kern="1200" dirty="0" err="1"/>
            <a:t>Seiketsu</a:t>
          </a:r>
          <a:r>
            <a:rPr lang="en-US" altLang="zh-TW" sz="1800" b="1" i="0" kern="1200" dirty="0"/>
            <a:t>)</a:t>
          </a:r>
          <a:endParaRPr lang="zh-TW" altLang="en-US" sz="1800" b="0" i="0" kern="1200" dirty="0"/>
        </a:p>
      </dsp:txBody>
      <dsp:txXfrm>
        <a:off x="4830877" y="636755"/>
        <a:ext cx="998567" cy="665710"/>
      </dsp:txXfrm>
    </dsp:sp>
    <dsp:sp modelId="{D71AC9B9-9BDA-4F80-B71B-BA972567356B}">
      <dsp:nvSpPr>
        <dsp:cNvPr id="0" name=""/>
        <dsp:cNvSpPr/>
      </dsp:nvSpPr>
      <dsp:spPr>
        <a:xfrm>
          <a:off x="5995872"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素養 </a:t>
          </a:r>
          <a:r>
            <a:rPr lang="en-US" altLang="zh-TW" sz="1800" b="1" i="0" kern="1200" dirty="0"/>
            <a:t>(</a:t>
          </a:r>
          <a:r>
            <a:rPr lang="en-US" altLang="zh-TW" sz="1800" b="1" i="0" kern="1200" dirty="0" err="1"/>
            <a:t>Shitsuke</a:t>
          </a:r>
          <a:r>
            <a:rPr lang="en-US" altLang="zh-TW" sz="1800" b="1" i="0" kern="1200" dirty="0"/>
            <a:t>)</a:t>
          </a:r>
          <a:endParaRPr lang="zh-TW" altLang="en-US" sz="1800" b="0" i="0" kern="1200" dirty="0"/>
        </a:p>
      </dsp:txBody>
      <dsp:txXfrm>
        <a:off x="6328727" y="636755"/>
        <a:ext cx="998567" cy="665710"/>
      </dsp:txXfrm>
    </dsp:sp>
    <dsp:sp modelId="{B2821D38-1EA2-457D-A924-FB9FFE3E0493}">
      <dsp:nvSpPr>
        <dsp:cNvPr id="0" name=""/>
        <dsp:cNvSpPr/>
      </dsp:nvSpPr>
      <dsp:spPr>
        <a:xfrm>
          <a:off x="7493721" y="636755"/>
          <a:ext cx="1664277" cy="66571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Font typeface="+mj-lt"/>
            <a:buNone/>
          </a:pPr>
          <a:r>
            <a:rPr lang="zh-TW" altLang="en-US" sz="1800" b="1" i="0" kern="1200" dirty="0"/>
            <a:t>安全 </a:t>
          </a:r>
          <a:r>
            <a:rPr lang="en-US" altLang="zh-TW" sz="1800" b="1" i="0" kern="1200" dirty="0"/>
            <a:t>(</a:t>
          </a:r>
          <a:r>
            <a:rPr lang="en-US" sz="1800" b="1" i="0" kern="1200"/>
            <a:t>Safety)</a:t>
          </a:r>
          <a:endParaRPr lang="en-US" sz="1800" b="0" i="0" kern="1200" dirty="0"/>
        </a:p>
      </dsp:txBody>
      <dsp:txXfrm>
        <a:off x="7826576" y="636755"/>
        <a:ext cx="998567" cy="66571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17FF7FB-8D0B-4E94-9904-ADEF27AA36F6}"/>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B6E2A973-7EF7-42CD-B4C8-DFC6F51B6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A37B2337-2B99-44C5-9423-AAD84B75B3C9}"/>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99F31B84-61AA-4909-A6E4-8FE6DEECDA62}"/>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7ACDC00-861E-4809-8765-DBA675DAE165}"/>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555258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FF2307E-6D18-4950-8DC3-EE79EC4B3E17}"/>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F37B2FFB-BA9A-4966-A7F8-1013CE4E7A52}"/>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7AF00B00-8AE9-4AFA-BECC-10218F73C938}"/>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F85BA502-D999-4F43-BA17-6590411DCEA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FB4BDDC-6139-4A00-9589-333DD4ED5F13}"/>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306940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B77D9A0B-E1E5-48DC-9FCE-F97FFE9533A7}"/>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A69140B5-B86A-4F11-BF4E-123D640E12A5}"/>
              </a:ext>
            </a:extLst>
          </p:cNvPr>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04BF0C9B-D498-4E61-94A4-78B5F1651319}"/>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D90CFAD6-BF77-4F59-A7CA-A42287B2F84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1018E52-E1FD-4B88-A383-DD2ABF89525E}"/>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1531838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標題及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DB1A806-01A3-4D65-8CCA-41DA314F9E3C}"/>
              </a:ext>
            </a:extLst>
          </p:cNvPr>
          <p:cNvSpPr>
            <a:spLocks noGrp="1"/>
          </p:cNvSpPr>
          <p:nvPr>
            <p:ph type="title"/>
          </p:nvPr>
        </p:nvSpPr>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ACEE254C-37C7-4636-A00D-1B6A2FF6D66D}"/>
              </a:ext>
            </a:extLst>
          </p:cNvPr>
          <p:cNvSpPr>
            <a:spLocks noGrp="1"/>
          </p:cNvSpPr>
          <p:nvPr>
            <p:ph type="body"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27FBFF0-A9F5-437D-8B77-BFFCE4E3F4B4}"/>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76F1D1F6-9A17-4390-93FF-7A3C8AFD065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993AB8F7-BA9B-41E2-8F9B-25E36DBD058F}"/>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35472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B93165A-3CB8-4F8A-B186-48FCC490FC30}"/>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834D897-D074-4991-9BEE-63B0AF623B1D}"/>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C69CC6B5-FF20-48CD-9EAD-B585BC7FF1BB}"/>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E304A496-B477-427F-94D1-A298E527E9F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B3F1ABE-93AD-4C63-9D97-414961864A6A}"/>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4171052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F0ED0A8-804D-4ECB-BBC0-5231AB29C61C}"/>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239A38CE-27DF-44CA-829D-7EBA158C4D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76F96E2E-18CD-48A0-BEDB-D00D40F9B6F2}"/>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DC2DFF38-C67D-41C0-9A5B-F5BDB61763B7}"/>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6E0A6CB-827E-411F-B80F-D18EE6CB10BE}"/>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1516393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290B42F-32B4-4985-B1D4-8640AD9D89F3}"/>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8A168674-B90F-4DDE-9948-7A4E179D9E58}"/>
              </a:ext>
            </a:extLst>
          </p:cNvPr>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C33785B7-230B-4BE3-B289-755B7967689A}"/>
              </a:ext>
            </a:extLst>
          </p:cNvPr>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8362447B-1514-491D-BF16-85EFEF311748}"/>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6" name="頁尾版面配置區 5">
            <a:extLst>
              <a:ext uri="{FF2B5EF4-FFF2-40B4-BE49-F238E27FC236}">
                <a16:creationId xmlns:a16="http://schemas.microsoft.com/office/drawing/2014/main" id="{2EF1B5FA-6E69-40BB-8A16-3331B156255A}"/>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31D53267-8444-4A7E-80B6-E2635F91CB36}"/>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2777200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A5AEF26-7CB9-4F5F-980A-3B53F75A6A4B}"/>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8DD35101-D4FE-4432-AA8D-46FB08F2D7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8ED08957-6E07-49FD-8635-70575A6A250D}"/>
              </a:ext>
            </a:extLst>
          </p:cNvPr>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94F163D5-17FE-4E66-B134-BCA560680F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F713F48C-4C54-4340-93E6-A6491144562A}"/>
              </a:ext>
            </a:extLst>
          </p:cNvPr>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2E7B8DC9-85E1-459C-A8D0-3935E7F1CC92}"/>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8" name="頁尾版面配置區 7">
            <a:extLst>
              <a:ext uri="{FF2B5EF4-FFF2-40B4-BE49-F238E27FC236}">
                <a16:creationId xmlns:a16="http://schemas.microsoft.com/office/drawing/2014/main" id="{C0D17B62-45FE-4BB5-8D18-1CDA1039C042}"/>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2B6C765D-5FFC-4CB1-B143-51757FBD6651}"/>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1870812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5F545F-CD40-4AA1-83E3-DA262E3B51F8}"/>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E0BFB932-F799-4FE6-882E-1E832215A110}"/>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4" name="頁尾版面配置區 3">
            <a:extLst>
              <a:ext uri="{FF2B5EF4-FFF2-40B4-BE49-F238E27FC236}">
                <a16:creationId xmlns:a16="http://schemas.microsoft.com/office/drawing/2014/main" id="{A4EBC965-93F3-466E-AB0B-129F7B9D0B50}"/>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CDB6C805-EED0-4164-9C27-B50893A1389C}"/>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325021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579F5A2-0C13-4209-8B78-7B4DBC86B320}"/>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3" name="頁尾版面配置區 2">
            <a:extLst>
              <a:ext uri="{FF2B5EF4-FFF2-40B4-BE49-F238E27FC236}">
                <a16:creationId xmlns:a16="http://schemas.microsoft.com/office/drawing/2014/main" id="{CDBC2A48-C4F3-444D-9F1B-9F036CFF33B9}"/>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92C02F22-9129-4FCF-BF11-2A7AF9D03A96}"/>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294386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D0CAEEE-2A0D-4496-B8DD-4B38C03D9711}"/>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4B270696-6ED5-4FE5-BA8A-B22EFD7A7D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64BE1198-B2FA-438D-96A6-376D5D0EE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363BD2F1-C1D6-479E-85C6-B6E2D1D4C400}"/>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6" name="頁尾版面配置區 5">
            <a:extLst>
              <a:ext uri="{FF2B5EF4-FFF2-40B4-BE49-F238E27FC236}">
                <a16:creationId xmlns:a16="http://schemas.microsoft.com/office/drawing/2014/main" id="{7F76366A-78F7-4552-A836-C2B253BCB0E5}"/>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D43B5161-9379-42F4-8A65-7F358DF061D9}"/>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297835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3FDAD91-C9BC-4B30-B7B4-0D2633F5B5C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69A82B5B-914E-4FDF-AE28-9B4F0EFA2F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C1503A4B-E43F-479A-A4BE-82F7F30DFD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9BB8BFB1-9017-4390-92D0-13F44662D720}"/>
              </a:ext>
            </a:extLst>
          </p:cNvPr>
          <p:cNvSpPr>
            <a:spLocks noGrp="1"/>
          </p:cNvSpPr>
          <p:nvPr>
            <p:ph type="dt" sz="half" idx="10"/>
          </p:nvPr>
        </p:nvSpPr>
        <p:spPr/>
        <p:txBody>
          <a:bodyPr/>
          <a:lstStyle/>
          <a:p>
            <a:fld id="{7EE63C1C-0BDC-4B00-A750-102175AA4EA5}" type="datetimeFigureOut">
              <a:rPr lang="zh-TW" altLang="en-US" smtClean="0"/>
              <a:t>2025/12/18</a:t>
            </a:fld>
            <a:endParaRPr lang="zh-TW" altLang="en-US"/>
          </a:p>
        </p:txBody>
      </p:sp>
      <p:sp>
        <p:nvSpPr>
          <p:cNvPr id="6" name="頁尾版面配置區 5">
            <a:extLst>
              <a:ext uri="{FF2B5EF4-FFF2-40B4-BE49-F238E27FC236}">
                <a16:creationId xmlns:a16="http://schemas.microsoft.com/office/drawing/2014/main" id="{C3511B00-2AB4-42C7-A546-4241B7B7D2DB}"/>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D825E125-05CA-4026-A634-5D5F9CC4CA31}"/>
              </a:ext>
            </a:extLst>
          </p:cNvPr>
          <p:cNvSpPr>
            <a:spLocks noGrp="1"/>
          </p:cNvSpPr>
          <p:nvPr>
            <p:ph type="sldNum" sz="quarter" idx="12"/>
          </p:nvPr>
        </p:nvSpPr>
        <p:spPr/>
        <p:txBody>
          <a:body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299991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6DBE1EE1-9A42-4E3B-82EA-C51EEAAB50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D37D093B-B851-46AE-8266-2FA3C28DD7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6D4E393-C705-4DA6-A34D-5D0D6B11A7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63C1C-0BDC-4B00-A750-102175AA4EA5}" type="datetimeFigureOut">
              <a:rPr lang="zh-TW" altLang="en-US" smtClean="0"/>
              <a:t>2025/12/18</a:t>
            </a:fld>
            <a:endParaRPr lang="zh-TW" altLang="en-US"/>
          </a:p>
        </p:txBody>
      </p:sp>
      <p:sp>
        <p:nvSpPr>
          <p:cNvPr id="5" name="頁尾版面配置區 4">
            <a:extLst>
              <a:ext uri="{FF2B5EF4-FFF2-40B4-BE49-F238E27FC236}">
                <a16:creationId xmlns:a16="http://schemas.microsoft.com/office/drawing/2014/main" id="{04BC94C9-1C22-48B5-A89E-E7CEB212A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1B7D576F-3607-45EB-965A-2DBD15348B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257AB-46AA-4564-94FA-5B88E59D7F1D}" type="slidenum">
              <a:rPr lang="zh-TW" altLang="en-US" smtClean="0"/>
              <a:t>‹#›</a:t>
            </a:fld>
            <a:endParaRPr lang="zh-TW" altLang="en-US"/>
          </a:p>
        </p:txBody>
      </p:sp>
    </p:spTree>
    <p:extLst>
      <p:ext uri="{BB962C8B-B14F-4D97-AF65-F5344CB8AC3E}">
        <p14:creationId xmlns:p14="http://schemas.microsoft.com/office/powerpoint/2010/main" val="811859356"/>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osha.gov.tw" TargetMode="Externa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11" Type="http://schemas.microsoft.com/office/2007/relationships/hdphoto" Target="../media/hdphoto1.wdp"/><Relationship Id="rId5" Type="http://schemas.openxmlformats.org/officeDocument/2006/relationships/diagramColors" Target="../diagrams/colors1.xml"/><Relationship Id="rId10" Type="http://schemas.openxmlformats.org/officeDocument/2006/relationships/image" Target="../media/image6.png"/><Relationship Id="rId4" Type="http://schemas.openxmlformats.org/officeDocument/2006/relationships/diagramQuickStyle" Target="../diagrams/quickStyle1.xml"/><Relationship Id="rId9"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diagramLayout" Target="../diagrams/layout4.xml"/><Relationship Id="rId7" Type="http://schemas.openxmlformats.org/officeDocument/2006/relationships/image" Target="../media/image11.png"/><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11" Type="http://schemas.openxmlformats.org/officeDocument/2006/relationships/image" Target="../media/image1.png"/><Relationship Id="rId5" Type="http://schemas.openxmlformats.org/officeDocument/2006/relationships/diagramColors" Target="../diagrams/colors4.xml"/><Relationship Id="rId10" Type="http://schemas.openxmlformats.org/officeDocument/2006/relationships/image" Target="../media/image14.svg"/><Relationship Id="rId4" Type="http://schemas.openxmlformats.org/officeDocument/2006/relationships/diagramQuickStyle" Target="../diagrams/quickStyle4.xml"/><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image" Target="../media/image16.svg"/><Relationship Id="rId13" Type="http://schemas.openxmlformats.org/officeDocument/2006/relationships/image" Target="../media/image21.png"/><Relationship Id="rId3" Type="http://schemas.openxmlformats.org/officeDocument/2006/relationships/diagramLayout" Target="../diagrams/layout5.xml"/><Relationship Id="rId7" Type="http://schemas.openxmlformats.org/officeDocument/2006/relationships/image" Target="../media/image15.png"/><Relationship Id="rId12" Type="http://schemas.openxmlformats.org/officeDocument/2006/relationships/image" Target="../media/image20.svg"/><Relationship Id="rId17" Type="http://schemas.openxmlformats.org/officeDocument/2006/relationships/image" Target="../media/image1.png"/><Relationship Id="rId2" Type="http://schemas.openxmlformats.org/officeDocument/2006/relationships/diagramData" Target="../diagrams/data5.xml"/><Relationship Id="rId16" Type="http://schemas.openxmlformats.org/officeDocument/2006/relationships/image" Target="../media/image24.svg"/><Relationship Id="rId1" Type="http://schemas.openxmlformats.org/officeDocument/2006/relationships/slideLayout" Target="../slideLayouts/slideLayout12.xml"/><Relationship Id="rId6" Type="http://schemas.microsoft.com/office/2007/relationships/diagramDrawing" Target="../diagrams/drawing5.xml"/><Relationship Id="rId11" Type="http://schemas.openxmlformats.org/officeDocument/2006/relationships/image" Target="../media/image19.png"/><Relationship Id="rId5" Type="http://schemas.openxmlformats.org/officeDocument/2006/relationships/diagramColors" Target="../diagrams/colors5.xml"/><Relationship Id="rId15" Type="http://schemas.openxmlformats.org/officeDocument/2006/relationships/image" Target="../media/image23.png"/><Relationship Id="rId10" Type="http://schemas.openxmlformats.org/officeDocument/2006/relationships/image" Target="../media/image18.svg"/><Relationship Id="rId4" Type="http://schemas.openxmlformats.org/officeDocument/2006/relationships/diagramQuickStyle" Target="../diagrams/quickStyle5.xml"/><Relationship Id="rId9" Type="http://schemas.openxmlformats.org/officeDocument/2006/relationships/image" Target="../media/image17.png"/><Relationship Id="rId1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83CE7E8C-DA29-4D1B-BC46-90AD7A5B5F09}"/>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 name="文字版面配置區 2">
            <a:extLst>
              <a:ext uri="{FF2B5EF4-FFF2-40B4-BE49-F238E27FC236}">
                <a16:creationId xmlns:a16="http://schemas.microsoft.com/office/drawing/2014/main" id="{FE82FB90-A03C-4CF5-94A1-89704FA96687}"/>
              </a:ext>
            </a:extLst>
          </p:cNvPr>
          <p:cNvSpPr>
            <a:spLocks noGrp="1"/>
          </p:cNvSpPr>
          <p:nvPr>
            <p:ph type="body" idx="1"/>
          </p:nvPr>
        </p:nvSpPr>
        <p:spPr>
          <a:xfrm>
            <a:off x="1803999" y="4157396"/>
            <a:ext cx="9792297" cy="2133411"/>
          </a:xfrm>
        </p:spPr>
        <p:txBody>
          <a:bodyPr>
            <a:normAutofit/>
          </a:bodyPr>
          <a:lstStyle/>
          <a:p>
            <a:pPr marL="0" marR="0" lvl="0" indent="0" rtl="0">
              <a:buNone/>
            </a:pPr>
            <a:r>
              <a:rPr lang="zh-TW" altLang="en-US" b="1" i="0" u="none" strike="noStrike" kern="100" baseline="0" dirty="0">
                <a:latin typeface="標楷體" panose="03000509000000000000" pitchFamily="65" charset="-120"/>
                <a:ea typeface="標楷體" panose="03000509000000000000" pitchFamily="65" charset="-120"/>
              </a:rPr>
              <a:t>職場工作態度、勞動權益、性別平等與職業安全衛生</a:t>
            </a:r>
          </a:p>
          <a:p>
            <a:pPr marR="0" lvl="0" rtl="0"/>
            <a:endParaRPr lang="en-US" altLang="zh-TW" b="1" i="0" u="none" strike="noStrike" kern="100" baseline="0" dirty="0">
              <a:latin typeface="標楷體" panose="03000509000000000000" pitchFamily="65" charset="-120"/>
              <a:ea typeface="標楷體" panose="03000509000000000000" pitchFamily="65" charset="-120"/>
            </a:endParaRPr>
          </a:p>
          <a:p>
            <a:pPr marR="0" lvl="0" rtl="0"/>
            <a:endParaRPr lang="en-US" altLang="zh-TW" b="1" i="0" u="none" strike="noStrike" kern="100" baseline="0" dirty="0">
              <a:latin typeface="標楷體" panose="03000509000000000000" pitchFamily="65" charset="-120"/>
              <a:ea typeface="標楷體" panose="03000509000000000000" pitchFamily="65" charset="-120"/>
            </a:endParaRPr>
          </a:p>
          <a:p>
            <a:pPr marL="0" marR="0" lvl="0" indent="0" algn="r" rtl="0">
              <a:buNone/>
            </a:pPr>
            <a:r>
              <a:rPr lang="zh-TW" altLang="en-US" b="1" i="0" u="none" strike="noStrike" kern="100" baseline="0" dirty="0">
                <a:latin typeface="標楷體" panose="03000509000000000000" pitchFamily="65" charset="-120"/>
                <a:ea typeface="標楷體" panose="03000509000000000000" pitchFamily="65" charset="-120"/>
              </a:rPr>
              <a:t>研究與教學發展中心　製</a:t>
            </a: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4" name="圖片 3">
            <a:extLst>
              <a:ext uri="{FF2B5EF4-FFF2-40B4-BE49-F238E27FC236}">
                <a16:creationId xmlns:a16="http://schemas.microsoft.com/office/drawing/2014/main" id="{4E981804-F525-49D7-9C6F-6AFBFE4AC435}"/>
              </a:ext>
            </a:extLst>
          </p:cNvPr>
          <p:cNvPicPr/>
          <p:nvPr/>
        </p:nvPicPr>
        <p:blipFill>
          <a:blip r:embed="rId2">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8" name="圖形 7" descr="警報器">
            <a:extLst>
              <a:ext uri="{FF2B5EF4-FFF2-40B4-BE49-F238E27FC236}">
                <a16:creationId xmlns:a16="http://schemas.microsoft.com/office/drawing/2014/main" id="{09A980BB-B6D0-422F-8383-9BFCFFBD50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9599" y="3892216"/>
            <a:ext cx="914400" cy="914400"/>
          </a:xfrm>
          <a:prstGeom prst="rect">
            <a:avLst/>
          </a:prstGeom>
          <a:effectLst>
            <a:glow rad="228600">
              <a:schemeClr val="accent4">
                <a:satMod val="175000"/>
                <a:alpha val="40000"/>
              </a:schemeClr>
            </a:glow>
          </a:effectLst>
        </p:spPr>
      </p:pic>
      <p:cxnSp>
        <p:nvCxnSpPr>
          <p:cNvPr id="12" name="直線接點 11">
            <a:extLst>
              <a:ext uri="{FF2B5EF4-FFF2-40B4-BE49-F238E27FC236}">
                <a16:creationId xmlns:a16="http://schemas.microsoft.com/office/drawing/2014/main" id="{1B45999F-29F3-4F9E-B078-91B34880CB62}"/>
              </a:ext>
            </a:extLst>
          </p:cNvPr>
          <p:cNvCxnSpPr/>
          <p:nvPr/>
        </p:nvCxnSpPr>
        <p:spPr>
          <a:xfrm>
            <a:off x="782714" y="3669632"/>
            <a:ext cx="10626571"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C85E72AF-7166-4BCA-8335-1E61D097DE49}"/>
              </a:ext>
            </a:extLst>
          </p:cNvPr>
          <p:cNvSpPr/>
          <p:nvPr/>
        </p:nvSpPr>
        <p:spPr>
          <a:xfrm>
            <a:off x="1833751" y="1185142"/>
            <a:ext cx="5272597" cy="2123658"/>
          </a:xfrm>
          <a:prstGeom prst="rect">
            <a:avLst/>
          </a:prstGeom>
          <a:noFill/>
        </p:spPr>
        <p:txBody>
          <a:bodyPr wrap="none" lIns="91440" tIns="45720" rIns="91440" bIns="45720">
            <a:spAutoFit/>
          </a:bodyPr>
          <a:lstStyle/>
          <a:p>
            <a:pPr algn="ctr"/>
            <a:r>
              <a:rPr lang="zh-TW" altLang="en-US" sz="6600" b="1" i="0" u="none" strike="noStrike" kern="2600" cap="none" spc="0" baseline="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標楷體" panose="03000509000000000000" pitchFamily="65" charset="-120"/>
                <a:ea typeface="標楷體" panose="03000509000000000000" pitchFamily="65" charset="-120"/>
              </a:rPr>
              <a:t>學生校外實習</a:t>
            </a:r>
            <a:endParaRPr lang="en-US" altLang="zh-TW" sz="6600" b="1" i="0" u="none" strike="noStrike" kern="2600" cap="none" spc="0" baseline="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標楷體" panose="03000509000000000000" pitchFamily="65" charset="-120"/>
              <a:ea typeface="標楷體" panose="03000509000000000000" pitchFamily="65" charset="-120"/>
            </a:endParaRPr>
          </a:p>
          <a:p>
            <a:pPr algn="ctr"/>
            <a:r>
              <a:rPr lang="zh-TW" altLang="en-US" sz="6600" b="1" i="0" u="none" strike="noStrike" kern="2600" cap="none" spc="0" baseline="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標楷體" panose="03000509000000000000" pitchFamily="65" charset="-120"/>
                <a:ea typeface="標楷體" panose="03000509000000000000" pitchFamily="65" charset="-120"/>
              </a:rPr>
              <a:t>安全</a:t>
            </a:r>
            <a:r>
              <a:rPr lang="zh-TW" altLang="en-US" sz="6600" b="1" i="0" u="none" strike="noStrike" kern="2600" cap="none" spc="0" baseline="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標楷體" panose="03000509000000000000" pitchFamily="65" charset="-120"/>
                <a:ea typeface="標楷體" panose="03000509000000000000" pitchFamily="65" charset="-120"/>
              </a:rPr>
              <a:t>講習</a:t>
            </a:r>
            <a:endParaRPr lang="zh-TW" altLang="en-US" sz="66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565407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id="{BD0E0906-A7BC-487C-B53B-E58B93E3A0FC}"/>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a:extLst>
              <a:ext uri="{FF2B5EF4-FFF2-40B4-BE49-F238E27FC236}">
                <a16:creationId xmlns:a16="http://schemas.microsoft.com/office/drawing/2014/main" id="{8E071A9F-4F12-4A3F-9D3E-4CEA20BC72FB}"/>
              </a:ext>
            </a:extLst>
          </p:cNvPr>
          <p:cNvSpPr>
            <a:spLocks noGrp="1"/>
          </p:cNvSpPr>
          <p:nvPr>
            <p:ph type="title"/>
          </p:nvPr>
        </p:nvSpPr>
        <p:spPr>
          <a:xfrm>
            <a:off x="1536032" y="225162"/>
            <a:ext cx="6822410" cy="2102610"/>
          </a:xfrm>
        </p:spPr>
        <p:txBody>
          <a:bodyPr>
            <a:normAutofit/>
          </a:bodyPr>
          <a:lstStyle/>
          <a:p>
            <a:pPr marR="0" rtl="0"/>
            <a:r>
              <a:rPr lang="zh-TW" altLang="en-US" sz="4000" b="1" i="0" u="none" strike="noStrike" kern="2600" baseline="0" dirty="0">
                <a:latin typeface="標楷體" panose="03000509000000000000" pitchFamily="65" charset="-120"/>
                <a:ea typeface="標楷體" panose="03000509000000000000" pitchFamily="65" charset="-120"/>
              </a:rPr>
              <a:t>合作機構忽然要簽署其他契約文件，應該要簽署嗎？</a:t>
            </a:r>
          </a:p>
        </p:txBody>
      </p:sp>
      <p:sp>
        <p:nvSpPr>
          <p:cNvPr id="6" name="文字版面配置區 2">
            <a:extLst>
              <a:ext uri="{FF2B5EF4-FFF2-40B4-BE49-F238E27FC236}">
                <a16:creationId xmlns:a16="http://schemas.microsoft.com/office/drawing/2014/main" id="{1559572F-4EF0-4AA1-BCF3-78BD2EFAFD49}"/>
              </a:ext>
            </a:extLst>
          </p:cNvPr>
          <p:cNvSpPr>
            <a:spLocks noGrp="1"/>
          </p:cNvSpPr>
          <p:nvPr>
            <p:ph type="body" idx="1"/>
          </p:nvPr>
        </p:nvSpPr>
        <p:spPr>
          <a:xfrm>
            <a:off x="2219522" y="2327772"/>
            <a:ext cx="7674951" cy="3118824"/>
          </a:xfrm>
        </p:spPr>
        <p:txBody>
          <a:bodyPr/>
          <a:lstStyle/>
          <a:p>
            <a:pPr marL="0" indent="0">
              <a:buNone/>
            </a:pPr>
            <a:r>
              <a:rPr lang="zh-TW" altLang="en-US" sz="3200" b="1" kern="100" dirty="0">
                <a:latin typeface="標楷體" panose="03000509000000000000" pitchFamily="65" charset="-120"/>
                <a:ea typeface="標楷體" panose="03000509000000000000" pitchFamily="65" charset="-120"/>
              </a:rPr>
              <a:t>同學不可馬上簽署，應先行確認該契約的目的及用途</a:t>
            </a:r>
            <a:r>
              <a:rPr lang="en-US" altLang="zh-TW" sz="3200" b="1" kern="100" dirty="0">
                <a:latin typeface="標楷體" panose="03000509000000000000" pitchFamily="65" charset="-120"/>
                <a:ea typeface="標楷體" panose="03000509000000000000" pitchFamily="65" charset="-120"/>
              </a:rPr>
              <a:t>!!!</a:t>
            </a:r>
            <a:endParaRPr lang="zh-TW" altLang="en-US" sz="3200" b="1" kern="100" dirty="0">
              <a:latin typeface="標楷體" panose="03000509000000000000" pitchFamily="65" charset="-120"/>
              <a:ea typeface="標楷體" panose="03000509000000000000" pitchFamily="65" charset="-120"/>
            </a:endParaRPr>
          </a:p>
          <a:p>
            <a:pPr marL="0" lvl="0" indent="0">
              <a:buNone/>
            </a:pPr>
            <a:endParaRPr lang="en-US" altLang="zh-TW" sz="3200" b="1" kern="100" dirty="0">
              <a:latin typeface="標楷體" panose="03000509000000000000" pitchFamily="65" charset="-120"/>
              <a:ea typeface="標楷體" panose="03000509000000000000" pitchFamily="65" charset="-120"/>
            </a:endParaRPr>
          </a:p>
          <a:p>
            <a:pPr marL="0" lvl="0" indent="0">
              <a:buNone/>
            </a:pPr>
            <a:r>
              <a:rPr lang="zh-TW" altLang="en-US" sz="3200" b="1" i="0" u="none" strike="noStrike" kern="100" baseline="0" dirty="0">
                <a:latin typeface="標楷體" panose="03000509000000000000" pitchFamily="65" charset="-120"/>
                <a:ea typeface="標楷體" panose="03000509000000000000" pitchFamily="65" charset="-120"/>
              </a:rPr>
              <a:t>優先將其狀況或契約文件，提供給學校訪視老師或研究與教學發展中心確認，其內容有無問題。</a:t>
            </a:r>
            <a:endParaRPr lang="en-US" altLang="zh-TW" sz="3200" b="1" i="0" u="none" strike="noStrike" kern="100" baseline="0" dirty="0">
              <a:latin typeface="標楷體" panose="03000509000000000000" pitchFamily="65" charset="-120"/>
              <a:ea typeface="標楷體" panose="03000509000000000000" pitchFamily="65" charset="-120"/>
            </a:endParaRPr>
          </a:p>
          <a:p>
            <a:pPr marL="0" lvl="0" indent="0">
              <a:buNone/>
            </a:pPr>
            <a:endParaRPr lang="en-US" altLang="zh-TW" b="1" kern="100" dirty="0">
              <a:latin typeface="Calibri Light" panose="020F0302020204030204" pitchFamily="34"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13" name="圖形 12" descr="關閉">
            <a:extLst>
              <a:ext uri="{FF2B5EF4-FFF2-40B4-BE49-F238E27FC236}">
                <a16:creationId xmlns:a16="http://schemas.microsoft.com/office/drawing/2014/main" id="{E9C8ED39-6744-494C-ACC5-F41E8A9D4F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75589" y="2323466"/>
            <a:ext cx="914400" cy="914400"/>
          </a:xfrm>
          <a:prstGeom prst="rect">
            <a:avLst/>
          </a:prstGeom>
        </p:spPr>
      </p:pic>
      <p:pic>
        <p:nvPicPr>
          <p:cNvPr id="16" name="圖片 15">
            <a:extLst>
              <a:ext uri="{FF2B5EF4-FFF2-40B4-BE49-F238E27FC236}">
                <a16:creationId xmlns:a16="http://schemas.microsoft.com/office/drawing/2014/main" id="{F3FC7CEE-D0F8-4D2D-8C4C-BDADC785054C}"/>
              </a:ext>
            </a:extLst>
          </p:cNvPr>
          <p:cNvPicPr/>
          <p:nvPr/>
        </p:nvPicPr>
        <p:blipFill>
          <a:blip r:embed="rId4">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10" name="圖片 9">
            <a:extLst>
              <a:ext uri="{FF2B5EF4-FFF2-40B4-BE49-F238E27FC236}">
                <a16:creationId xmlns:a16="http://schemas.microsoft.com/office/drawing/2014/main" id="{5C35AB39-5509-45B7-AB6C-015F73A92771}"/>
              </a:ext>
            </a:extLst>
          </p:cNvPr>
          <p:cNvPicPr/>
          <p:nvPr/>
        </p:nvPicPr>
        <p:blipFill>
          <a:blip r:embed="rId5">
            <a:extLst>
              <a:ext uri="{BEBA8EAE-BF5A-486C-A8C5-ECC9F3942E4B}">
                <a14:imgProps xmlns:a14="http://schemas.microsoft.com/office/drawing/2010/main">
                  <a14:imgLayer r:embed="rId6">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522302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A68FB2B4-2BD3-4C1E-A075-37D3FBD0AF82}"/>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a:extLst>
              <a:ext uri="{FF2B5EF4-FFF2-40B4-BE49-F238E27FC236}">
                <a16:creationId xmlns:a16="http://schemas.microsoft.com/office/drawing/2014/main" id="{D47834C4-383C-4B2A-A9EE-A083F3FB6546}"/>
              </a:ext>
            </a:extLst>
          </p:cNvPr>
          <p:cNvSpPr>
            <a:spLocks noGrp="1"/>
          </p:cNvSpPr>
          <p:nvPr>
            <p:ph type="title"/>
          </p:nvPr>
        </p:nvSpPr>
        <p:spPr>
          <a:xfrm>
            <a:off x="1671779" y="807134"/>
            <a:ext cx="5911275" cy="977621"/>
          </a:xfrm>
        </p:spPr>
        <p:txBody>
          <a:bodyPr>
            <a:noAutofit/>
          </a:bodyPr>
          <a:lstStyle/>
          <a:p>
            <a:pPr marR="0" rtl="0"/>
            <a:r>
              <a:rPr lang="zh-TW" altLang="en-US" sz="4000" b="1" i="0" u="none" strike="noStrike" kern="2600" baseline="0" dirty="0">
                <a:latin typeface="標楷體" panose="03000509000000000000" pitchFamily="65" charset="-120"/>
                <a:ea typeface="標楷體" panose="03000509000000000000" pitchFamily="65" charset="-120"/>
              </a:rPr>
              <a:t>學生實習期間發生性騷擾，應如何處理？</a:t>
            </a:r>
          </a:p>
        </p:txBody>
      </p:sp>
      <p:sp>
        <p:nvSpPr>
          <p:cNvPr id="3" name="文字版面配置區 2">
            <a:extLst>
              <a:ext uri="{FF2B5EF4-FFF2-40B4-BE49-F238E27FC236}">
                <a16:creationId xmlns:a16="http://schemas.microsoft.com/office/drawing/2014/main" id="{2371C814-5AC8-4539-A754-F39E7DA89F4E}"/>
              </a:ext>
            </a:extLst>
          </p:cNvPr>
          <p:cNvSpPr>
            <a:spLocks noGrp="1"/>
          </p:cNvSpPr>
          <p:nvPr>
            <p:ph type="body" idx="1"/>
          </p:nvPr>
        </p:nvSpPr>
        <p:spPr>
          <a:xfrm>
            <a:off x="1295401" y="2556932"/>
            <a:ext cx="10019144" cy="2781686"/>
          </a:xfrm>
        </p:spPr>
        <p:txBody>
          <a:bodyPr>
            <a:normAutofit/>
          </a:bodyPr>
          <a:lstStyle/>
          <a:p>
            <a:pPr marL="0" marR="0" lvl="0" indent="0" algn="just" rtl="0">
              <a:buNone/>
            </a:pPr>
            <a:r>
              <a:rPr lang="zh-TW" altLang="en-US" sz="3200" b="1" i="0" u="none" strike="noStrike" kern="100" baseline="0" dirty="0">
                <a:latin typeface="標楷體" panose="03000509000000000000" pitchFamily="65" charset="-120"/>
                <a:ea typeface="標楷體" panose="03000509000000000000" pitchFamily="65" charset="-120"/>
              </a:rPr>
              <a:t>學生於實習期間發生性騷擾之情事，應立即向「學校」</a:t>
            </a:r>
            <a:r>
              <a:rPr lang="en-US" altLang="zh-TW" sz="3200" b="1" i="0" u="none" strike="noStrike" kern="100" baseline="0" dirty="0">
                <a:solidFill>
                  <a:srgbClr val="FF0000"/>
                </a:solidFill>
                <a:latin typeface="標楷體" panose="03000509000000000000" pitchFamily="65" charset="-120"/>
                <a:ea typeface="標楷體" panose="03000509000000000000" pitchFamily="65" charset="-120"/>
              </a:rPr>
              <a:t>(</a:t>
            </a:r>
            <a:r>
              <a:rPr lang="zh-TW" altLang="en-US" sz="3200" b="1" i="0" u="none" strike="noStrike" kern="100" baseline="0" dirty="0">
                <a:solidFill>
                  <a:srgbClr val="FF0000"/>
                </a:solidFill>
                <a:latin typeface="標楷體" panose="03000509000000000000" pitchFamily="65" charset="-120"/>
                <a:ea typeface="標楷體" panose="03000509000000000000" pitchFamily="65" charset="-120"/>
              </a:rPr>
              <a:t>訪視老師、研究與教學發展中心</a:t>
            </a:r>
            <a:r>
              <a:rPr lang="en-US" altLang="zh-TW" sz="3200" b="1" i="0" u="none" strike="noStrike" kern="100" baseline="0" dirty="0">
                <a:solidFill>
                  <a:srgbClr val="FF0000"/>
                </a:solidFill>
                <a:latin typeface="標楷體" panose="03000509000000000000" pitchFamily="65" charset="-120"/>
                <a:ea typeface="標楷體" panose="03000509000000000000" pitchFamily="65" charset="-120"/>
              </a:rPr>
              <a:t>)</a:t>
            </a:r>
            <a:r>
              <a:rPr lang="zh-TW" altLang="en-US" sz="3200" b="1" i="0" u="none" strike="noStrike" kern="100" baseline="0" dirty="0">
                <a:solidFill>
                  <a:srgbClr val="FF0000"/>
                </a:solidFill>
                <a:latin typeface="標楷體" panose="03000509000000000000" pitchFamily="65" charset="-120"/>
                <a:ea typeface="標楷體" panose="03000509000000000000" pitchFamily="65" charset="-120"/>
              </a:rPr>
              <a:t>或「實習機構」</a:t>
            </a:r>
            <a:r>
              <a:rPr lang="en-US" altLang="zh-TW" sz="3200" b="1" i="0" u="none" strike="noStrike" kern="100" baseline="0" dirty="0">
                <a:solidFill>
                  <a:srgbClr val="FF0000"/>
                </a:solidFill>
                <a:latin typeface="標楷體" panose="03000509000000000000" pitchFamily="65" charset="-120"/>
                <a:ea typeface="標楷體" panose="03000509000000000000" pitchFamily="65" charset="-120"/>
              </a:rPr>
              <a:t>(</a:t>
            </a:r>
            <a:r>
              <a:rPr lang="zh-TW" altLang="en-US" sz="3200" b="1" i="0" u="none" strike="noStrike" kern="100" baseline="0" dirty="0">
                <a:solidFill>
                  <a:srgbClr val="FF0000"/>
                </a:solidFill>
                <a:latin typeface="標楷體" panose="03000509000000000000" pitchFamily="65" charset="-120"/>
                <a:ea typeface="標楷體" panose="03000509000000000000" pitchFamily="65" charset="-120"/>
              </a:rPr>
              <a:t>機構輔導人員</a:t>
            </a:r>
            <a:r>
              <a:rPr lang="en-US" altLang="zh-TW" sz="3200" b="1" i="0" u="none" strike="noStrike" kern="100" baseline="0" dirty="0">
                <a:solidFill>
                  <a:srgbClr val="FF0000"/>
                </a:solidFill>
                <a:latin typeface="標楷體" panose="03000509000000000000" pitchFamily="65" charset="-120"/>
                <a:ea typeface="標楷體" panose="03000509000000000000" pitchFamily="65" charset="-120"/>
              </a:rPr>
              <a:t>) </a:t>
            </a:r>
            <a:r>
              <a:rPr lang="zh-TW" altLang="en-US" sz="3200" b="1" i="0" u="none" strike="noStrike" kern="100" baseline="0" dirty="0">
                <a:solidFill>
                  <a:srgbClr val="FF0000"/>
                </a:solidFill>
                <a:latin typeface="標楷體" panose="03000509000000000000" pitchFamily="65" charset="-120"/>
                <a:ea typeface="標楷體" panose="03000509000000000000" pitchFamily="65" charset="-120"/>
              </a:rPr>
              <a:t>報告。而上述兩單位知悉學生遭性騷擾之情事，應先確認行為人身分，並立即按照相關性別法律之規定，啟動調查及糾正之機制，確保學生實習環境之安全。</a:t>
            </a: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7" name="圖片 6">
            <a:extLst>
              <a:ext uri="{FF2B5EF4-FFF2-40B4-BE49-F238E27FC236}">
                <a16:creationId xmlns:a16="http://schemas.microsoft.com/office/drawing/2014/main" id="{8982CD95-434D-4B48-81FC-977E230C2723}"/>
              </a:ext>
            </a:extLst>
          </p:cNvPr>
          <p:cNvPicPr/>
          <p:nvPr/>
        </p:nvPicPr>
        <p:blipFill>
          <a:blip r:embed="rId2">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8" name="圖片 7">
            <a:extLst>
              <a:ext uri="{FF2B5EF4-FFF2-40B4-BE49-F238E27FC236}">
                <a16:creationId xmlns:a16="http://schemas.microsoft.com/office/drawing/2014/main" id="{C3F0BB85-EB61-4318-A0CA-0BE7754F18A6}"/>
              </a:ext>
            </a:extLst>
          </p:cNvPr>
          <p:cNvPicPr/>
          <p:nvPr/>
        </p:nvPicPr>
        <p:blipFill>
          <a:blip r:embed="rId3">
            <a:extLst>
              <a:ext uri="{BEBA8EAE-BF5A-486C-A8C5-ECC9F3942E4B}">
                <a14:imgProps xmlns:a14="http://schemas.microsoft.com/office/drawing/2010/main">
                  <a14:imgLayer r:embed="rId4">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318954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6462E511-D2C2-4F5E-8424-B054292E63BD}"/>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a:extLst>
              <a:ext uri="{FF2B5EF4-FFF2-40B4-BE49-F238E27FC236}">
                <a16:creationId xmlns:a16="http://schemas.microsoft.com/office/drawing/2014/main" id="{FE303C64-E664-4E31-AC0A-0BF8E439931A}"/>
              </a:ext>
            </a:extLst>
          </p:cNvPr>
          <p:cNvSpPr>
            <a:spLocks noGrp="1"/>
          </p:cNvSpPr>
          <p:nvPr>
            <p:ph type="title"/>
          </p:nvPr>
        </p:nvSpPr>
        <p:spPr>
          <a:xfrm>
            <a:off x="1630218" y="567151"/>
            <a:ext cx="5913582" cy="1346058"/>
          </a:xfrm>
        </p:spPr>
        <p:txBody>
          <a:bodyPr>
            <a:normAutofit/>
          </a:bodyPr>
          <a:lstStyle/>
          <a:p>
            <a:pPr marR="0" rtl="0"/>
            <a:r>
              <a:rPr lang="zh-TW" altLang="en-US" sz="4000" b="1" i="0" u="none" strike="noStrike" kern="2600" baseline="0" dirty="0">
                <a:latin typeface="標楷體" panose="03000509000000000000" pitchFamily="65" charset="-120"/>
                <a:ea typeface="標楷體" panose="03000509000000000000" pitchFamily="65" charset="-120"/>
              </a:rPr>
              <a:t>行為人為「學生」，適用性工法及性平法</a:t>
            </a:r>
          </a:p>
        </p:txBody>
      </p:sp>
      <p:sp>
        <p:nvSpPr>
          <p:cNvPr id="3" name="文字版面配置區 2">
            <a:extLst>
              <a:ext uri="{FF2B5EF4-FFF2-40B4-BE49-F238E27FC236}">
                <a16:creationId xmlns:a16="http://schemas.microsoft.com/office/drawing/2014/main" id="{D756371C-9E77-4C4D-8F6A-06EFC8B01A09}"/>
              </a:ext>
            </a:extLst>
          </p:cNvPr>
          <p:cNvSpPr>
            <a:spLocks noGrp="1"/>
          </p:cNvSpPr>
          <p:nvPr>
            <p:ph type="body" idx="1"/>
          </p:nvPr>
        </p:nvSpPr>
        <p:spPr>
          <a:xfrm>
            <a:off x="838200" y="2506662"/>
            <a:ext cx="10515600" cy="4351338"/>
          </a:xfrm>
        </p:spPr>
        <p:txBody>
          <a:bodyPr/>
          <a:lstStyle/>
          <a:p>
            <a:pPr marR="0" lvl="0" rtl="0"/>
            <a:r>
              <a:rPr lang="zh-TW" altLang="en-US" b="1" i="0" u="none" strike="noStrike" kern="100" baseline="0" dirty="0">
                <a:latin typeface="標楷體" panose="03000509000000000000" pitchFamily="65" charset="-120"/>
                <a:ea typeface="標楷體" panose="03000509000000000000" pitchFamily="65" charset="-120"/>
              </a:rPr>
              <a:t>行為人為「實習場所負責指導人員」，適用性平法：性騷擾行為人若實習場所負責指導（執行教學或教育實習）學生之人員，則係屬「校園性侵害性騷擾或性霸凌防治準則」第</a:t>
            </a:r>
            <a:r>
              <a:rPr lang="en-US" altLang="zh-TW" b="1" i="0" u="none" strike="noStrike" kern="100" baseline="0" dirty="0">
                <a:latin typeface="標楷體" panose="03000509000000000000" pitchFamily="65" charset="-120"/>
                <a:ea typeface="標楷體" panose="03000509000000000000" pitchFamily="65" charset="-120"/>
              </a:rPr>
              <a:t>9</a:t>
            </a:r>
            <a:r>
              <a:rPr lang="zh-TW" altLang="en-US" b="1" i="0" u="none" strike="noStrike" kern="100" baseline="0" dirty="0">
                <a:latin typeface="標楷體" panose="03000509000000000000" pitchFamily="65" charset="-120"/>
                <a:ea typeface="標楷體" panose="03000509000000000000" pitchFamily="65" charset="-120"/>
              </a:rPr>
              <a:t>條所稱之教師，實習生應向學校申請調查，學校應按性平法第</a:t>
            </a:r>
            <a:r>
              <a:rPr lang="en-US" altLang="zh-TW" b="1" i="0" u="none" strike="noStrike" kern="100" baseline="0" dirty="0">
                <a:latin typeface="標楷體" panose="03000509000000000000" pitchFamily="65" charset="-120"/>
                <a:ea typeface="標楷體" panose="03000509000000000000" pitchFamily="65" charset="-120"/>
              </a:rPr>
              <a:t>28</a:t>
            </a:r>
            <a:r>
              <a:rPr lang="zh-TW" altLang="en-US" b="1" i="0" u="none" strike="noStrike" kern="100" baseline="0" dirty="0">
                <a:latin typeface="標楷體" panose="03000509000000000000" pitchFamily="65" charset="-120"/>
                <a:ea typeface="標楷體" panose="03000509000000000000" pitchFamily="65" charset="-120"/>
              </a:rPr>
              <a:t>條至第</a:t>
            </a:r>
            <a:r>
              <a:rPr lang="en-US" altLang="zh-TW" b="1" i="0" u="none" strike="noStrike" kern="100" baseline="0" dirty="0">
                <a:latin typeface="標楷體" panose="03000509000000000000" pitchFamily="65" charset="-120"/>
                <a:ea typeface="標楷體" panose="03000509000000000000" pitchFamily="65" charset="-120"/>
              </a:rPr>
              <a:t>35</a:t>
            </a:r>
            <a:r>
              <a:rPr lang="zh-TW" altLang="en-US" b="1" i="0" u="none" strike="noStrike" kern="100" baseline="0" dirty="0">
                <a:latin typeface="標楷體" panose="03000509000000000000" pitchFamily="65" charset="-120"/>
                <a:ea typeface="標楷體" panose="03000509000000000000" pitchFamily="65" charset="-120"/>
              </a:rPr>
              <a:t>條之規定處理。</a:t>
            </a:r>
          </a:p>
          <a:p>
            <a:pPr marR="0" lvl="0" rtl="0"/>
            <a:r>
              <a:rPr lang="zh-TW" altLang="en-US" b="1" i="0" u="none" strike="noStrike" kern="100" baseline="0" dirty="0">
                <a:latin typeface="標楷體" panose="03000509000000000000" pitchFamily="65" charset="-120"/>
                <a:ea typeface="標楷體" panose="03000509000000000000" pitchFamily="65" charset="-120"/>
              </a:rPr>
              <a:t>行為人為「實習場所其他人性騷擾」：學校依「性騷擾防治法」第</a:t>
            </a:r>
            <a:r>
              <a:rPr lang="en-US" altLang="zh-TW" b="1" i="0" u="none" strike="noStrike" kern="100" baseline="0" dirty="0">
                <a:latin typeface="標楷體" panose="03000509000000000000" pitchFamily="65" charset="-120"/>
                <a:ea typeface="標楷體" panose="03000509000000000000" pitchFamily="65" charset="-120"/>
              </a:rPr>
              <a:t>13</a:t>
            </a:r>
            <a:r>
              <a:rPr lang="zh-TW" altLang="en-US" b="1" i="0" u="none" strike="noStrike" kern="100" baseline="0" dirty="0">
                <a:latin typeface="標楷體" panose="03000509000000000000" pitchFamily="65" charset="-120"/>
                <a:ea typeface="標楷體" panose="03000509000000000000" pitchFamily="65" charset="-120"/>
              </a:rPr>
              <a:t>條規定，請各系</a:t>
            </a:r>
            <a:r>
              <a:rPr lang="en-US" altLang="zh-TW" b="1" i="0" u="none" strike="noStrike" kern="100" baseline="0" dirty="0">
                <a:latin typeface="標楷體" panose="03000509000000000000" pitchFamily="65" charset="-120"/>
                <a:ea typeface="標楷體" panose="03000509000000000000" pitchFamily="65" charset="-120"/>
              </a:rPr>
              <a:t>(</a:t>
            </a:r>
            <a:r>
              <a:rPr lang="zh-TW" altLang="en-US" b="1" i="0" u="none" strike="noStrike" kern="100" baseline="0" dirty="0">
                <a:latin typeface="標楷體" panose="03000509000000000000" pitchFamily="65" charset="-120"/>
                <a:ea typeface="標楷體" panose="03000509000000000000" pitchFamily="65" charset="-120"/>
              </a:rPr>
              <a:t>實習輔導老師</a:t>
            </a:r>
            <a:r>
              <a:rPr lang="en-US" altLang="zh-TW" b="1" i="0" u="none" strike="noStrike" kern="100" baseline="0" dirty="0">
                <a:latin typeface="標楷體" panose="03000509000000000000" pitchFamily="65" charset="-120"/>
                <a:ea typeface="標楷體" panose="03000509000000000000" pitchFamily="65" charset="-120"/>
              </a:rPr>
              <a:t>)</a:t>
            </a:r>
            <a:r>
              <a:rPr lang="zh-TW" altLang="en-US" b="1" i="0" u="none" strike="noStrike" kern="100" baseline="0" dirty="0">
                <a:latin typeface="標楷體" panose="03000509000000000000" pitchFamily="65" charset="-120"/>
                <a:ea typeface="標楷體" panose="03000509000000000000" pitchFamily="65" charset="-120"/>
              </a:rPr>
              <a:t>協助學生向加害人雇主提起申訴。</a:t>
            </a: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7" name="圖片 6">
            <a:extLst>
              <a:ext uri="{FF2B5EF4-FFF2-40B4-BE49-F238E27FC236}">
                <a16:creationId xmlns:a16="http://schemas.microsoft.com/office/drawing/2014/main" id="{C59291D6-C66D-4586-9761-5BBA18A2CF9C}"/>
              </a:ext>
            </a:extLst>
          </p:cNvPr>
          <p:cNvPicPr/>
          <p:nvPr/>
        </p:nvPicPr>
        <p:blipFill>
          <a:blip r:embed="rId2">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8" name="圖片 7">
            <a:extLst>
              <a:ext uri="{FF2B5EF4-FFF2-40B4-BE49-F238E27FC236}">
                <a16:creationId xmlns:a16="http://schemas.microsoft.com/office/drawing/2014/main" id="{55D26C97-8DB7-400B-89F9-7141FED4B940}"/>
              </a:ext>
            </a:extLst>
          </p:cNvPr>
          <p:cNvPicPr/>
          <p:nvPr/>
        </p:nvPicPr>
        <p:blipFill>
          <a:blip r:embed="rId3">
            <a:extLst>
              <a:ext uri="{BEBA8EAE-BF5A-486C-A8C5-ECC9F3942E4B}">
                <a14:imgProps xmlns:a14="http://schemas.microsoft.com/office/drawing/2010/main">
                  <a14:imgLayer r:embed="rId4">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492601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902E1379-1D5A-4DA0-802B-DDBD827426AE}"/>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a:extLst>
              <a:ext uri="{FF2B5EF4-FFF2-40B4-BE49-F238E27FC236}">
                <a16:creationId xmlns:a16="http://schemas.microsoft.com/office/drawing/2014/main" id="{1BB223F5-E262-427F-8CBB-4E752CE410EE}"/>
              </a:ext>
            </a:extLst>
          </p:cNvPr>
          <p:cNvSpPr>
            <a:spLocks noGrp="1"/>
          </p:cNvSpPr>
          <p:nvPr>
            <p:ph type="title"/>
          </p:nvPr>
        </p:nvSpPr>
        <p:spPr>
          <a:xfrm>
            <a:off x="1440550" y="567151"/>
            <a:ext cx="6684415" cy="1460500"/>
          </a:xfrm>
        </p:spPr>
        <p:txBody>
          <a:bodyPr>
            <a:normAutofit/>
          </a:bodyPr>
          <a:lstStyle/>
          <a:p>
            <a:pPr marR="0" rtl="0"/>
            <a:r>
              <a:rPr lang="zh-TW" altLang="en-US" sz="4000" b="1" i="0" u="none" strike="noStrike" kern="2600" baseline="0" dirty="0">
                <a:latin typeface="標楷體" panose="03000509000000000000" pitchFamily="65" charset="-120"/>
                <a:ea typeface="標楷體" panose="03000509000000000000" pitchFamily="65" charset="-120"/>
              </a:rPr>
              <a:t>學生實習期間若有任何問題時，需聯絡何人？</a:t>
            </a:r>
          </a:p>
        </p:txBody>
      </p:sp>
      <p:sp>
        <p:nvSpPr>
          <p:cNvPr id="3" name="文字版面配置區 2">
            <a:extLst>
              <a:ext uri="{FF2B5EF4-FFF2-40B4-BE49-F238E27FC236}">
                <a16:creationId xmlns:a16="http://schemas.microsoft.com/office/drawing/2014/main" id="{1F5B3FC3-F9F3-4913-B5E6-2D15948F1409}"/>
              </a:ext>
            </a:extLst>
          </p:cNvPr>
          <p:cNvSpPr>
            <a:spLocks noGrp="1"/>
          </p:cNvSpPr>
          <p:nvPr>
            <p:ph type="body" idx="1"/>
          </p:nvPr>
        </p:nvSpPr>
        <p:spPr>
          <a:xfrm>
            <a:off x="669636" y="2199410"/>
            <a:ext cx="10515600" cy="4351338"/>
          </a:xfrm>
        </p:spPr>
        <p:txBody>
          <a:bodyPr>
            <a:normAutofit/>
          </a:bodyPr>
          <a:lstStyle/>
          <a:p>
            <a:pPr marR="0" lvl="0" rtl="0"/>
            <a:r>
              <a:rPr lang="zh-TW" altLang="en-US" b="1" i="0" u="none" strike="noStrike" kern="100" baseline="0" dirty="0">
                <a:latin typeface="標楷體" panose="03000509000000000000" pitchFamily="65" charset="-120"/>
                <a:ea typeface="標楷體" panose="03000509000000000000" pitchFamily="65" charset="-120"/>
              </a:rPr>
              <a:t>學校訪視老師 </a:t>
            </a:r>
          </a:p>
          <a:p>
            <a:pPr marR="0" lvl="0" rtl="0"/>
            <a:r>
              <a:rPr lang="zh-TW" altLang="en-US" b="1" i="0" u="none" strike="noStrike" kern="100" baseline="0" dirty="0">
                <a:latin typeface="標楷體" panose="03000509000000000000" pitchFamily="65" charset="-120"/>
                <a:ea typeface="標楷體" panose="03000509000000000000" pitchFamily="65" charset="-120"/>
              </a:rPr>
              <a:t>實習機構輔導人員</a:t>
            </a:r>
          </a:p>
          <a:p>
            <a:pPr marR="0" lvl="0" rtl="0"/>
            <a:r>
              <a:rPr lang="zh-TW" altLang="en-US" b="1" i="0" u="none" strike="noStrike" kern="100" baseline="0" dirty="0">
                <a:latin typeface="標楷體" panose="03000509000000000000" pitchFamily="65" charset="-120"/>
                <a:ea typeface="標楷體" panose="03000509000000000000" pitchFamily="65" charset="-120"/>
              </a:rPr>
              <a:t>研究與教學發展中心</a:t>
            </a:r>
          </a:p>
          <a:p>
            <a:pPr marR="0" lvl="0" rtl="0"/>
            <a:r>
              <a:rPr lang="zh-TW" altLang="en-US" b="1" i="0" u="none" strike="noStrike" kern="100" baseline="0" dirty="0">
                <a:latin typeface="標楷體" panose="03000509000000000000" pitchFamily="65" charset="-120"/>
                <a:ea typeface="標楷體" panose="03000509000000000000" pitchFamily="65" charset="-120"/>
              </a:rPr>
              <a:t>勞動部職業安全衛生署 </a:t>
            </a:r>
            <a:r>
              <a:rPr lang="en-US" altLang="zh-TW" b="1" i="0" u="sng" strike="noStrike" kern="100" baseline="0" dirty="0">
                <a:solidFill>
                  <a:srgbClr val="0563C1"/>
                </a:solidFill>
                <a:latin typeface="標楷體" panose="03000509000000000000" pitchFamily="65" charset="-120"/>
                <a:ea typeface="標楷體" panose="03000509000000000000" pitchFamily="65" charset="-120"/>
                <a:hlinkClick r:id="rId2"/>
              </a:rPr>
              <a:t>Https://www.osha.gov.tw</a:t>
            </a:r>
          </a:p>
          <a:p>
            <a:pPr marR="0" lvl="0" rtl="0"/>
            <a:r>
              <a:rPr lang="zh-TW" altLang="en-US" b="1" i="0" u="none" strike="noStrike" kern="100" baseline="0" dirty="0">
                <a:latin typeface="標楷體" panose="03000509000000000000" pitchFamily="65" charset="-120"/>
                <a:ea typeface="標楷體" panose="03000509000000000000" pitchFamily="65" charset="-120"/>
              </a:rPr>
              <a:t>規劃與執行職業安全衛生、職業災害勞工保護、勞動檢查及監督等相關業務。願景為：讓人人享有安全健康、尊嚴勞動之工作環境，及職業傷病診斷、補償與重建之服務，以確保安全健康勞動力，促進國家競爭力。</a:t>
            </a: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7" name="圖片 6">
            <a:extLst>
              <a:ext uri="{FF2B5EF4-FFF2-40B4-BE49-F238E27FC236}">
                <a16:creationId xmlns:a16="http://schemas.microsoft.com/office/drawing/2014/main" id="{FFE0D928-944F-439A-AAFF-B9E02A9F68D0}"/>
              </a:ext>
            </a:extLst>
          </p:cNvPr>
          <p:cNvPicPr/>
          <p:nvPr/>
        </p:nvPicPr>
        <p:blipFill>
          <a:blip r:embed="rId3">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8" name="圖片 7">
            <a:extLst>
              <a:ext uri="{FF2B5EF4-FFF2-40B4-BE49-F238E27FC236}">
                <a16:creationId xmlns:a16="http://schemas.microsoft.com/office/drawing/2014/main" id="{2978EA55-EF97-4574-BAAE-84B1653E6748}"/>
              </a:ext>
            </a:extLst>
          </p:cNvPr>
          <p:cNvPicPr/>
          <p:nvPr/>
        </p:nvPicPr>
        <p:blipFill>
          <a:blip r:embed="rId4">
            <a:extLst>
              <a:ext uri="{BEBA8EAE-BF5A-486C-A8C5-ECC9F3942E4B}">
                <a14:imgProps xmlns:a14="http://schemas.microsoft.com/office/drawing/2010/main">
                  <a14:imgLayer r:embed="rId5">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671083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7102D158-206B-4B71-877E-B9B21EF5EF85}"/>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7" name="標題 1">
            <a:extLst>
              <a:ext uri="{FF2B5EF4-FFF2-40B4-BE49-F238E27FC236}">
                <a16:creationId xmlns:a16="http://schemas.microsoft.com/office/drawing/2014/main" id="{B4140A9C-7F53-45B2-A039-4AD2DD8E1878}"/>
              </a:ext>
            </a:extLst>
          </p:cNvPr>
          <p:cNvSpPr txBox="1">
            <a:spLocks/>
          </p:cNvSpPr>
          <p:nvPr/>
        </p:nvSpPr>
        <p:spPr>
          <a:xfrm>
            <a:off x="1440550" y="567151"/>
            <a:ext cx="6684415" cy="1460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TW" altLang="en-US" b="1" kern="2600" dirty="0">
                <a:latin typeface="標楷體" panose="03000509000000000000" pitchFamily="65" charset="-120"/>
                <a:ea typeface="標楷體" panose="03000509000000000000" pitchFamily="65" charset="-120"/>
              </a:rPr>
              <a:t>實習生安全保障</a:t>
            </a:r>
          </a:p>
        </p:txBody>
      </p:sp>
      <p:sp>
        <p:nvSpPr>
          <p:cNvPr id="2" name="標題 1">
            <a:extLst>
              <a:ext uri="{FF2B5EF4-FFF2-40B4-BE49-F238E27FC236}">
                <a16:creationId xmlns:a16="http://schemas.microsoft.com/office/drawing/2014/main" id="{5A3FABFB-132A-4E81-9A35-D81C09103784}"/>
              </a:ext>
            </a:extLst>
          </p:cNvPr>
          <p:cNvSpPr>
            <a:spLocks noGrp="1"/>
          </p:cNvSpPr>
          <p:nvPr>
            <p:ph type="title"/>
          </p:nvPr>
        </p:nvSpPr>
        <p:spPr>
          <a:xfrm>
            <a:off x="2198254" y="1716531"/>
            <a:ext cx="7566869" cy="1325563"/>
          </a:xfrm>
          <a:noFill/>
        </p:spPr>
        <p:txBody>
          <a:bodyPr>
            <a:normAutofit/>
          </a:bodyPr>
          <a:lstStyle/>
          <a:p>
            <a:pPr marR="0" rtl="0"/>
            <a:r>
              <a:rPr lang="zh-TW" altLang="en-US" b="1" i="0" u="none" strike="noStrike" kern="2600" baseline="0" dirty="0">
                <a:ln w="22225">
                  <a:solidFill>
                    <a:schemeClr val="accent2"/>
                  </a:solidFill>
                  <a:prstDash val="solid"/>
                </a:ln>
                <a:solidFill>
                  <a:srgbClr val="FF0000"/>
                </a:solidFill>
                <a:latin typeface="標楷體" panose="03000509000000000000" pitchFamily="65" charset="-120"/>
                <a:ea typeface="標楷體" panose="03000509000000000000" pitchFamily="65" charset="-120"/>
              </a:rPr>
              <a:t>工作勿兒戲，職安須知保你命</a:t>
            </a:r>
          </a:p>
        </p:txBody>
      </p:sp>
      <p:sp>
        <p:nvSpPr>
          <p:cNvPr id="3" name="文字版面配置區 2">
            <a:extLst>
              <a:ext uri="{FF2B5EF4-FFF2-40B4-BE49-F238E27FC236}">
                <a16:creationId xmlns:a16="http://schemas.microsoft.com/office/drawing/2014/main" id="{508A4239-8E4E-485B-A85D-0D46A748A66C}"/>
              </a:ext>
            </a:extLst>
          </p:cNvPr>
          <p:cNvSpPr>
            <a:spLocks noGrp="1"/>
          </p:cNvSpPr>
          <p:nvPr>
            <p:ph type="body" idx="1"/>
          </p:nvPr>
        </p:nvSpPr>
        <p:spPr>
          <a:xfrm>
            <a:off x="1126836" y="3042094"/>
            <a:ext cx="10601709" cy="2064174"/>
          </a:xfrm>
        </p:spPr>
        <p:txBody>
          <a:bodyPr/>
          <a:lstStyle/>
          <a:p>
            <a:pPr marR="0" lvl="0" rtl="0"/>
            <a:r>
              <a:rPr lang="zh-TW" altLang="en-US" b="1" i="0" u="none" strike="noStrike" kern="100" baseline="0" dirty="0">
                <a:latin typeface="標楷體" panose="03000509000000000000" pitchFamily="65" charset="-120"/>
                <a:ea typeface="標楷體" panose="03000509000000000000" pitchFamily="65" charset="-120"/>
              </a:rPr>
              <a:t>職業安全衛生教育訓練：新進人員至少</a:t>
            </a:r>
            <a:r>
              <a:rPr lang="en-US" altLang="zh-TW" b="1" i="0" u="sng" strike="noStrike" kern="100" baseline="0" dirty="0">
                <a:latin typeface="標楷體" panose="03000509000000000000" pitchFamily="65" charset="-120"/>
                <a:ea typeface="標楷體" panose="03000509000000000000" pitchFamily="65" charset="-120"/>
              </a:rPr>
              <a:t>3</a:t>
            </a:r>
            <a:r>
              <a:rPr lang="zh-TW" altLang="en-US" b="1" i="0" u="sng" strike="noStrike" kern="100" baseline="0" dirty="0">
                <a:latin typeface="標楷體" panose="03000509000000000000" pitchFamily="65" charset="-120"/>
                <a:ea typeface="標楷體" panose="03000509000000000000" pitchFamily="65" charset="-120"/>
              </a:rPr>
              <a:t>小時教育訓練</a:t>
            </a:r>
          </a:p>
          <a:p>
            <a:pPr marR="0" lvl="0" rtl="0"/>
            <a:r>
              <a:rPr lang="zh-TW" altLang="en-US" b="1" i="0" u="none" strike="noStrike" kern="100" baseline="0" dirty="0">
                <a:latin typeface="標楷體" panose="03000509000000000000" pitchFamily="65" charset="-120"/>
                <a:ea typeface="標楷體" panose="03000509000000000000" pitchFamily="65" charset="-120"/>
              </a:rPr>
              <a:t>安全作業標準：機械設備器具使用安全注意事項</a:t>
            </a:r>
          </a:p>
          <a:p>
            <a:pPr marR="0" lvl="0" rtl="0"/>
            <a:r>
              <a:rPr lang="en-US" altLang="zh-TW" b="1" i="0" u="none" strike="noStrike" kern="100" baseline="0" dirty="0">
                <a:latin typeface="標楷體" panose="03000509000000000000" pitchFamily="65" charset="-120"/>
                <a:ea typeface="標楷體" panose="03000509000000000000" pitchFamily="65" charset="-120"/>
              </a:rPr>
              <a:t>6S</a:t>
            </a:r>
            <a:r>
              <a:rPr lang="zh-TW" altLang="en-US" b="1" i="0" u="none" strike="noStrike" kern="100" baseline="0" dirty="0">
                <a:latin typeface="標楷體" panose="03000509000000000000" pitchFamily="65" charset="-120"/>
                <a:ea typeface="標楷體" panose="03000509000000000000" pitchFamily="65" charset="-120"/>
              </a:rPr>
              <a:t>活動：除了提供工作效率，對於職業災害預防很有幫助</a:t>
            </a: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pic>
        <p:nvPicPr>
          <p:cNvPr id="11" name="圖片 10">
            <a:extLst>
              <a:ext uri="{FF2B5EF4-FFF2-40B4-BE49-F238E27FC236}">
                <a16:creationId xmlns:a16="http://schemas.microsoft.com/office/drawing/2014/main" id="{AF9BA2BD-4C5C-4B2E-A753-E3B5F795A241}"/>
              </a:ext>
            </a:extLst>
          </p:cNvPr>
          <p:cNvPicPr/>
          <p:nvPr/>
        </p:nvPicPr>
        <p:blipFill>
          <a:blip r:embed="rId2">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graphicFrame>
        <p:nvGraphicFramePr>
          <p:cNvPr id="12" name="資料庫圖表 11">
            <a:extLst>
              <a:ext uri="{FF2B5EF4-FFF2-40B4-BE49-F238E27FC236}">
                <a16:creationId xmlns:a16="http://schemas.microsoft.com/office/drawing/2014/main" id="{FEB963EB-B16D-4D86-BF33-F2D2E915053E}"/>
              </a:ext>
            </a:extLst>
          </p:cNvPr>
          <p:cNvGraphicFramePr/>
          <p:nvPr>
            <p:extLst>
              <p:ext uri="{D42A27DB-BD31-4B8C-83A1-F6EECF244321}">
                <p14:modId xmlns:p14="http://schemas.microsoft.com/office/powerpoint/2010/main" val="3107955333"/>
              </p:ext>
            </p:extLst>
          </p:nvPr>
        </p:nvGraphicFramePr>
        <p:xfrm>
          <a:off x="1237673" y="4328234"/>
          <a:ext cx="9162473" cy="19392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圖片 8">
            <a:extLst>
              <a:ext uri="{FF2B5EF4-FFF2-40B4-BE49-F238E27FC236}">
                <a16:creationId xmlns:a16="http://schemas.microsoft.com/office/drawing/2014/main" id="{28ED112C-AB57-40DB-BD9E-41358E48F097}"/>
              </a:ext>
            </a:extLst>
          </p:cNvPr>
          <p:cNvPicPr/>
          <p:nvPr/>
        </p:nvPicPr>
        <p:blipFill>
          <a:blip r:embed="rId8">
            <a:extLst>
              <a:ext uri="{BEBA8EAE-BF5A-486C-A8C5-ECC9F3942E4B}">
                <a14:imgProps xmlns:a14="http://schemas.microsoft.com/office/drawing/2010/main">
                  <a14:imgLayer r:embed="rId9">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457274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5494B155-53D9-4CD2-A924-D0F9A29274ED}"/>
              </a:ext>
            </a:extLst>
          </p:cNvPr>
          <p:cNvSpPr/>
          <p:nvPr/>
        </p:nvSpPr>
        <p:spPr>
          <a:xfrm>
            <a:off x="30199"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pic>
        <p:nvPicPr>
          <p:cNvPr id="3" name="圖片 2">
            <a:extLst>
              <a:ext uri="{FF2B5EF4-FFF2-40B4-BE49-F238E27FC236}">
                <a16:creationId xmlns:a16="http://schemas.microsoft.com/office/drawing/2014/main" id="{9CC081F6-7A00-4E70-AD43-998AF9571167}"/>
              </a:ext>
            </a:extLst>
          </p:cNvPr>
          <p:cNvPicPr/>
          <p:nvPr/>
        </p:nvPicPr>
        <p:blipFill>
          <a:blip r:embed="rId2">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grpSp>
        <p:nvGrpSpPr>
          <p:cNvPr id="23" name="群組 22">
            <a:extLst>
              <a:ext uri="{FF2B5EF4-FFF2-40B4-BE49-F238E27FC236}">
                <a16:creationId xmlns:a16="http://schemas.microsoft.com/office/drawing/2014/main" id="{BDAC6F5F-D4CD-4FFD-B65F-628223E423E9}"/>
              </a:ext>
            </a:extLst>
          </p:cNvPr>
          <p:cNvGrpSpPr/>
          <p:nvPr/>
        </p:nvGrpSpPr>
        <p:grpSpPr>
          <a:xfrm>
            <a:off x="1612143" y="2587623"/>
            <a:ext cx="9278815" cy="3464169"/>
            <a:chOff x="266701" y="931057"/>
            <a:chExt cx="9278815" cy="3464169"/>
          </a:xfrm>
          <a:solidFill>
            <a:schemeClr val="accent4">
              <a:lumMod val="50000"/>
            </a:schemeClr>
          </a:solidFill>
        </p:grpSpPr>
        <p:pic>
          <p:nvPicPr>
            <p:cNvPr id="19" name="圖形 18" descr="集體成功">
              <a:extLst>
                <a:ext uri="{FF2B5EF4-FFF2-40B4-BE49-F238E27FC236}">
                  <a16:creationId xmlns:a16="http://schemas.microsoft.com/office/drawing/2014/main" id="{E6D532E9-AF9D-4A3B-ACDD-899F792E7E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701" y="931057"/>
              <a:ext cx="3464169" cy="3464169"/>
            </a:xfrm>
            <a:prstGeom prst="rect">
              <a:avLst/>
            </a:prstGeom>
          </p:spPr>
        </p:pic>
        <p:pic>
          <p:nvPicPr>
            <p:cNvPr id="20" name="圖形 19" descr="集體成功">
              <a:extLst>
                <a:ext uri="{FF2B5EF4-FFF2-40B4-BE49-F238E27FC236}">
                  <a16:creationId xmlns:a16="http://schemas.microsoft.com/office/drawing/2014/main" id="{C07ED0B7-38B5-42C8-9D50-CAED201BD1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85747" y="931057"/>
              <a:ext cx="3464169" cy="3464169"/>
            </a:xfrm>
            <a:prstGeom prst="rect">
              <a:avLst/>
            </a:prstGeom>
          </p:spPr>
        </p:pic>
        <p:pic>
          <p:nvPicPr>
            <p:cNvPr id="21" name="圖形 20" descr="集體成功">
              <a:extLst>
                <a:ext uri="{FF2B5EF4-FFF2-40B4-BE49-F238E27FC236}">
                  <a16:creationId xmlns:a16="http://schemas.microsoft.com/office/drawing/2014/main" id="{EDC767AB-9239-428A-A7A7-CAFCF0A19A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81347" y="931057"/>
              <a:ext cx="3464169" cy="3464169"/>
            </a:xfrm>
            <a:prstGeom prst="rect">
              <a:avLst/>
            </a:prstGeom>
          </p:spPr>
        </p:pic>
      </p:grpSp>
      <p:grpSp>
        <p:nvGrpSpPr>
          <p:cNvPr id="11" name="群組 10">
            <a:extLst>
              <a:ext uri="{FF2B5EF4-FFF2-40B4-BE49-F238E27FC236}">
                <a16:creationId xmlns:a16="http://schemas.microsoft.com/office/drawing/2014/main" id="{59D35607-3F3F-4F76-90D5-B1FC7C61594B}"/>
              </a:ext>
            </a:extLst>
          </p:cNvPr>
          <p:cNvGrpSpPr/>
          <p:nvPr/>
        </p:nvGrpSpPr>
        <p:grpSpPr>
          <a:xfrm>
            <a:off x="27268" y="3729270"/>
            <a:ext cx="12197861" cy="3464169"/>
            <a:chOff x="193431" y="3701561"/>
            <a:chExt cx="12197861" cy="3464169"/>
          </a:xfrm>
          <a:solidFill>
            <a:srgbClr val="000099"/>
          </a:solidFill>
        </p:grpSpPr>
        <p:pic>
          <p:nvPicPr>
            <p:cNvPr id="5" name="圖形 4" descr="集體成功">
              <a:extLst>
                <a:ext uri="{FF2B5EF4-FFF2-40B4-BE49-F238E27FC236}">
                  <a16:creationId xmlns:a16="http://schemas.microsoft.com/office/drawing/2014/main" id="{7FCFBB4E-6538-4582-9232-2AFCB5EDF6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93431" y="3701561"/>
              <a:ext cx="3464169" cy="3464169"/>
            </a:xfrm>
            <a:prstGeom prst="rect">
              <a:avLst/>
            </a:prstGeom>
          </p:spPr>
        </p:pic>
        <p:pic>
          <p:nvPicPr>
            <p:cNvPr id="8" name="圖形 7" descr="集體成功">
              <a:extLst>
                <a:ext uri="{FF2B5EF4-FFF2-40B4-BE49-F238E27FC236}">
                  <a16:creationId xmlns:a16="http://schemas.microsoft.com/office/drawing/2014/main" id="{C8D5118B-C5A4-4DA4-A7C1-83CC99C7676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12477" y="3701561"/>
              <a:ext cx="3464169" cy="3464169"/>
            </a:xfrm>
            <a:prstGeom prst="rect">
              <a:avLst/>
            </a:prstGeom>
          </p:spPr>
        </p:pic>
        <p:pic>
          <p:nvPicPr>
            <p:cNvPr id="9" name="圖形 8" descr="集體成功">
              <a:extLst>
                <a:ext uri="{FF2B5EF4-FFF2-40B4-BE49-F238E27FC236}">
                  <a16:creationId xmlns:a16="http://schemas.microsoft.com/office/drawing/2014/main" id="{D94D28D3-B5E9-4596-9878-600F35CE669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08077" y="3701561"/>
              <a:ext cx="3464169" cy="3464169"/>
            </a:xfrm>
            <a:prstGeom prst="rect">
              <a:avLst/>
            </a:prstGeom>
          </p:spPr>
        </p:pic>
        <p:pic>
          <p:nvPicPr>
            <p:cNvPr id="10" name="圖形 9" descr="集體成功">
              <a:extLst>
                <a:ext uri="{FF2B5EF4-FFF2-40B4-BE49-F238E27FC236}">
                  <a16:creationId xmlns:a16="http://schemas.microsoft.com/office/drawing/2014/main" id="{C1E6B0A3-2D9C-4EFF-B02F-03B088849F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27123" y="3701561"/>
              <a:ext cx="3464169" cy="3464169"/>
            </a:xfrm>
            <a:prstGeom prst="rect">
              <a:avLst/>
            </a:prstGeom>
          </p:spPr>
        </p:pic>
      </p:grpSp>
      <p:sp>
        <p:nvSpPr>
          <p:cNvPr id="24" name="矩形 23">
            <a:extLst>
              <a:ext uri="{FF2B5EF4-FFF2-40B4-BE49-F238E27FC236}">
                <a16:creationId xmlns:a16="http://schemas.microsoft.com/office/drawing/2014/main" id="{DB594CBC-6A8E-4BD9-B907-00EF30372BCF}"/>
              </a:ext>
            </a:extLst>
          </p:cNvPr>
          <p:cNvSpPr/>
          <p:nvPr/>
        </p:nvSpPr>
        <p:spPr>
          <a:xfrm>
            <a:off x="899586" y="802806"/>
            <a:ext cx="9884655" cy="2123658"/>
          </a:xfrm>
          <a:prstGeom prst="rect">
            <a:avLst/>
          </a:prstGeom>
          <a:noFill/>
        </p:spPr>
        <p:txBody>
          <a:bodyPr wrap="square" lIns="91440" tIns="45720" rIns="91440" bIns="45720">
            <a:spAutoFit/>
          </a:bodyPr>
          <a:lstStyle/>
          <a:p>
            <a:r>
              <a:rPr lang="zh-TW" altLang="en-US"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標楷體" panose="03000509000000000000" pitchFamily="65" charset="-120"/>
                <a:ea typeface="標楷體" panose="03000509000000000000" pitchFamily="65" charset="-120"/>
              </a:rPr>
              <a:t>預祝您　</a:t>
            </a:r>
            <a:endParaRPr lang="en-US" altLang="zh-TW"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標楷體" panose="03000509000000000000" pitchFamily="65" charset="-120"/>
              <a:ea typeface="標楷體" panose="03000509000000000000" pitchFamily="65" charset="-120"/>
            </a:endParaRPr>
          </a:p>
          <a:p>
            <a:pPr algn="ctr"/>
            <a:r>
              <a:rPr lang="zh-TW" altLang="en-US" sz="6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標楷體" panose="03000509000000000000" pitchFamily="65" charset="-120"/>
                <a:ea typeface="標楷體" panose="03000509000000000000" pitchFamily="65" charset="-120"/>
              </a:rPr>
              <a:t>實習順利　收獲多多</a:t>
            </a:r>
          </a:p>
        </p:txBody>
      </p:sp>
    </p:spTree>
    <p:extLst>
      <p:ext uri="{BB962C8B-B14F-4D97-AF65-F5344CB8AC3E}">
        <p14:creationId xmlns:p14="http://schemas.microsoft.com/office/powerpoint/2010/main" val="50711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57D145C0-38A9-40F6-8DCB-0B52A40C63F8}"/>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7" name="資料庫圖表 6">
            <a:extLst>
              <a:ext uri="{FF2B5EF4-FFF2-40B4-BE49-F238E27FC236}">
                <a16:creationId xmlns:a16="http://schemas.microsoft.com/office/drawing/2014/main" id="{9234A5FC-E657-4836-AB86-C63F2BC4C8C1}"/>
              </a:ext>
            </a:extLst>
          </p:cNvPr>
          <p:cNvGraphicFramePr/>
          <p:nvPr>
            <p:extLst>
              <p:ext uri="{D42A27DB-BD31-4B8C-83A1-F6EECF244321}">
                <p14:modId xmlns:p14="http://schemas.microsoft.com/office/powerpoint/2010/main" val="1466506579"/>
              </p:ext>
            </p:extLst>
          </p:nvPr>
        </p:nvGraphicFramePr>
        <p:xfrm>
          <a:off x="1496290" y="1939637"/>
          <a:ext cx="9384146" cy="4351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標題 1">
            <a:extLst>
              <a:ext uri="{FF2B5EF4-FFF2-40B4-BE49-F238E27FC236}">
                <a16:creationId xmlns:a16="http://schemas.microsoft.com/office/drawing/2014/main" id="{BEC4F44A-AA76-4824-B079-DE43D3392CC1}"/>
              </a:ext>
            </a:extLst>
          </p:cNvPr>
          <p:cNvSpPr>
            <a:spLocks noGrp="1"/>
          </p:cNvSpPr>
          <p:nvPr>
            <p:ph type="title"/>
          </p:nvPr>
        </p:nvSpPr>
        <p:spPr>
          <a:xfrm>
            <a:off x="1496290" y="567151"/>
            <a:ext cx="10524837" cy="1286236"/>
          </a:xfrm>
        </p:spPr>
        <p:txBody>
          <a:bodyPr>
            <a:normAutofit/>
          </a:bodyPr>
          <a:lstStyle/>
          <a:p>
            <a:pPr lvl="0"/>
            <a:r>
              <a:rPr lang="zh-TW" altLang="zh-TW" sz="4000" b="1" i="0" baseline="0" dirty="0">
                <a:latin typeface="標楷體" panose="03000509000000000000" pitchFamily="65" charset="-120"/>
                <a:ea typeface="標楷體" panose="03000509000000000000" pitchFamily="65" charset="-120"/>
              </a:rPr>
              <a:t>實習前應該注意哪些事情？</a:t>
            </a:r>
            <a:endParaRPr lang="zh-TW" altLang="zh-TW" sz="4000" dirty="0">
              <a:latin typeface="標楷體" panose="03000509000000000000" pitchFamily="65" charset="-120"/>
              <a:ea typeface="標楷體" panose="03000509000000000000" pitchFamily="65" charset="-120"/>
            </a:endParaRPr>
          </a:p>
        </p:txBody>
      </p:sp>
      <p:pic>
        <p:nvPicPr>
          <p:cNvPr id="12" name="圖形 11" descr="吃東西的人">
            <a:extLst>
              <a:ext uri="{FF2B5EF4-FFF2-40B4-BE49-F238E27FC236}">
                <a16:creationId xmlns:a16="http://schemas.microsoft.com/office/drawing/2014/main" id="{FC51D0FB-2F0D-4852-9E44-06149C22F71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66036" y="4181763"/>
            <a:ext cx="914400" cy="914400"/>
          </a:xfrm>
          <a:prstGeom prst="rect">
            <a:avLst/>
          </a:prstGeom>
        </p:spPr>
      </p:pic>
      <p:pic>
        <p:nvPicPr>
          <p:cNvPr id="13" name="圖片 12">
            <a:extLst>
              <a:ext uri="{FF2B5EF4-FFF2-40B4-BE49-F238E27FC236}">
                <a16:creationId xmlns:a16="http://schemas.microsoft.com/office/drawing/2014/main" id="{8F6F28DD-1513-4893-B4FD-97EC748010C3}"/>
              </a:ext>
            </a:extLst>
          </p:cNvPr>
          <p:cNvPicPr/>
          <p:nvPr/>
        </p:nvPicPr>
        <p:blipFill>
          <a:blip r:embed="rId9">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8" name="圖片 7">
            <a:extLst>
              <a:ext uri="{FF2B5EF4-FFF2-40B4-BE49-F238E27FC236}">
                <a16:creationId xmlns:a16="http://schemas.microsoft.com/office/drawing/2014/main" id="{94B0C1E0-A9F0-4F40-97D4-A3EF671C581F}"/>
              </a:ext>
            </a:extLst>
          </p:cNvPr>
          <p:cNvPicPr/>
          <p:nvPr/>
        </p:nvPicPr>
        <p:blipFill>
          <a:blip r:embed="rId10">
            <a:extLst>
              <a:ext uri="{BEBA8EAE-BF5A-486C-A8C5-ECC9F3942E4B}">
                <a14:imgProps xmlns:a14="http://schemas.microsoft.com/office/drawing/2010/main">
                  <a14:imgLayer r:embed="rId11">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1922874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CBC19346-7052-49C8-9C55-AAC395162097}"/>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a:extLst>
              <a:ext uri="{FF2B5EF4-FFF2-40B4-BE49-F238E27FC236}">
                <a16:creationId xmlns:a16="http://schemas.microsoft.com/office/drawing/2014/main" id="{44D3163B-C3C0-4320-8ADD-0B7229500FA7}"/>
              </a:ext>
            </a:extLst>
          </p:cNvPr>
          <p:cNvSpPr>
            <a:spLocks noGrp="1"/>
          </p:cNvSpPr>
          <p:nvPr>
            <p:ph type="title"/>
          </p:nvPr>
        </p:nvSpPr>
        <p:spPr>
          <a:xfrm>
            <a:off x="1851546" y="675689"/>
            <a:ext cx="4854053" cy="1086159"/>
          </a:xfrm>
        </p:spPr>
        <p:txBody>
          <a:bodyPr>
            <a:noAutofit/>
          </a:bodyPr>
          <a:lstStyle/>
          <a:p>
            <a:pPr marR="0" rtl="0"/>
            <a:r>
              <a:rPr lang="zh-TW" altLang="en-US" sz="4000" b="1" i="0" u="none" strike="noStrike" kern="2600" baseline="0" dirty="0">
                <a:latin typeface="標楷體" panose="03000509000000000000" pitchFamily="65" charset="-120"/>
                <a:ea typeface="標楷體" panose="03000509000000000000" pitchFamily="65" charset="-120"/>
              </a:rPr>
              <a:t>實習期間應該要注意哪些事情？</a:t>
            </a:r>
          </a:p>
        </p:txBody>
      </p:sp>
      <p:graphicFrame>
        <p:nvGraphicFramePr>
          <p:cNvPr id="8" name="資料庫圖表 7">
            <a:extLst>
              <a:ext uri="{FF2B5EF4-FFF2-40B4-BE49-F238E27FC236}">
                <a16:creationId xmlns:a16="http://schemas.microsoft.com/office/drawing/2014/main" id="{7522AF9C-5CCF-4700-9646-250773FC25BF}"/>
              </a:ext>
            </a:extLst>
          </p:cNvPr>
          <p:cNvGraphicFramePr/>
          <p:nvPr>
            <p:extLst>
              <p:ext uri="{D42A27DB-BD31-4B8C-83A1-F6EECF244321}">
                <p14:modId xmlns:p14="http://schemas.microsoft.com/office/powerpoint/2010/main" val="4189233504"/>
              </p:ext>
            </p:extLst>
          </p:nvPr>
        </p:nvGraphicFramePr>
        <p:xfrm>
          <a:off x="2013526" y="2111923"/>
          <a:ext cx="7462983" cy="39407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圖片 11">
            <a:extLst>
              <a:ext uri="{FF2B5EF4-FFF2-40B4-BE49-F238E27FC236}">
                <a16:creationId xmlns:a16="http://schemas.microsoft.com/office/drawing/2014/main" id="{86FEA474-5D30-4063-96D3-54B185BA2A72}"/>
              </a:ext>
            </a:extLst>
          </p:cNvPr>
          <p:cNvPicPr/>
          <p:nvPr/>
        </p:nvPicPr>
        <p:blipFill>
          <a:blip r:embed="rId7">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pic>
        <p:nvPicPr>
          <p:cNvPr id="9" name="圖片 8">
            <a:extLst>
              <a:ext uri="{FF2B5EF4-FFF2-40B4-BE49-F238E27FC236}">
                <a16:creationId xmlns:a16="http://schemas.microsoft.com/office/drawing/2014/main" id="{A758ED60-A6B4-4D13-8C34-1A08FA8A7C59}"/>
              </a:ext>
            </a:extLst>
          </p:cNvPr>
          <p:cNvPicPr/>
          <p:nvPr/>
        </p:nvPicPr>
        <p:blipFill>
          <a:blip r:embed="rId8">
            <a:extLst>
              <a:ext uri="{BEBA8EAE-BF5A-486C-A8C5-ECC9F3942E4B}">
                <a14:imgProps xmlns:a14="http://schemas.microsoft.com/office/drawing/2010/main">
                  <a14:imgLayer r:embed="rId9">
                    <a14:imgEffect>
                      <a14:backgroundRemoval t="10000" b="90946" l="10000" r="96222">
                        <a14:foregroundMark x1="81111" y1="22838" x2="81111" y2="22838"/>
                        <a14:foregroundMark x1="77444" y1="23243" x2="88111" y2="18514"/>
                        <a14:foregroundMark x1="76595" y1="22568" x2="75444" y2="22973"/>
                        <a14:foregroundMark x1="88111" y1="18514" x2="76595" y2="22568"/>
                        <a14:foregroundMark x1="76992" y1="22568" x2="84222" y2="20676"/>
                        <a14:foregroundMark x1="75444" y1="22973" x2="76992" y2="22568"/>
                        <a14:foregroundMark x1="75444" y1="37568" x2="84556" y2="41757"/>
                        <a14:foregroundMark x1="84556" y1="41757" x2="76111" y2="37973"/>
                        <a14:foregroundMark x1="76111" y1="37973" x2="76111" y2="37973"/>
                        <a14:foregroundMark x1="72222" y1="49459" x2="79111" y2="57568"/>
                        <a14:foregroundMark x1="79111" y1="57568" x2="88333" y2="59189"/>
                        <a14:foregroundMark x1="88333" y1="59189" x2="73111" y2="50135"/>
                        <a14:foregroundMark x1="63333" y1="63649" x2="71556" y2="69865"/>
                        <a14:foregroundMark x1="71556" y1="69865" x2="64222" y2="64459"/>
                        <a14:foregroundMark x1="53444" y1="72568" x2="60000" y2="80270"/>
                        <a14:foregroundMark x1="60000" y1="80270" x2="62222" y2="91081"/>
                        <a14:foregroundMark x1="62222" y1="91081" x2="55444" y2="83108"/>
                        <a14:foregroundMark x1="55444" y1="83108" x2="54556" y2="73108"/>
                        <a14:foregroundMark x1="92444" y1="16351" x2="91889" y2="22568"/>
                        <a14:foregroundMark x1="94222" y1="15541" x2="96222" y2="22297"/>
                        <a14:foregroundMark x1="77182" y1="22838" x2="94333" y2="16351"/>
                        <a14:foregroundMark x1="76111" y1="23243" x2="77182" y2="22838"/>
                        <a14:foregroundMark x1="94333" y1="16351" x2="86556" y2="23108"/>
                        <a14:foregroundMark x1="86556" y1="23108" x2="79111" y2="26351"/>
                        <a14:backgroundMark x1="75667" y1="22838" x2="75667" y2="22838"/>
                        <a14:backgroundMark x1="75333" y1="23378" x2="75333" y2="23378"/>
                        <a14:backgroundMark x1="75667" y1="22973" x2="75667" y2="22973"/>
                        <a14:backgroundMark x1="75111" y1="22838" x2="75111" y2="22838"/>
                        <a14:backgroundMark x1="75111" y1="22568" x2="75111" y2="22568"/>
                        <a14:backgroundMark x1="75444" y1="22568" x2="75444" y2="22568"/>
                        <a14:backgroundMark x1="75222" y1="22973" x2="75222" y2="22973"/>
                        <a14:backgroundMark x1="75556" y1="22973" x2="75556" y2="22973"/>
                        <a14:backgroundMark x1="75556" y1="22973" x2="75556" y2="22973"/>
                        <a14:backgroundMark x1="75333" y1="22973" x2="75333" y2="22973"/>
                      </a14:backgroundRemoval>
                    </a14:imgEffect>
                  </a14:imgLayer>
                </a14:imgProps>
              </a:ext>
              <a:ext uri="{28A0092B-C50C-407E-A947-70E740481C1C}">
                <a14:useLocalDpi xmlns:a14="http://schemas.microsoft.com/office/drawing/2010/main" val="0"/>
              </a:ext>
            </a:extLst>
          </a:blip>
          <a:srcRect/>
          <a:stretch>
            <a:fillRect/>
          </a:stretch>
        </p:blipFill>
        <p:spPr bwMode="auto">
          <a:xfrm>
            <a:off x="354480" y="417843"/>
            <a:ext cx="1248342" cy="1026428"/>
          </a:xfrm>
          <a:prstGeom prst="rect">
            <a:avLst/>
          </a:prstGeom>
          <a:noFill/>
          <a:ln>
            <a:noFill/>
          </a:ln>
        </p:spPr>
      </p:pic>
    </p:spTree>
    <p:extLst>
      <p:ext uri="{BB962C8B-B14F-4D97-AF65-F5344CB8AC3E}">
        <p14:creationId xmlns:p14="http://schemas.microsoft.com/office/powerpoint/2010/main" val="2962271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42F26E0E-D289-41DE-A8AD-8A6E85AC834C}"/>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8" name="矩形 7">
            <a:extLst>
              <a:ext uri="{FF2B5EF4-FFF2-40B4-BE49-F238E27FC236}">
                <a16:creationId xmlns:a16="http://schemas.microsoft.com/office/drawing/2014/main" id="{213E6D00-C2E3-4B11-93DA-7DBC8FCAA844}"/>
              </a:ext>
            </a:extLst>
          </p:cNvPr>
          <p:cNvSpPr/>
          <p:nvPr/>
        </p:nvSpPr>
        <p:spPr>
          <a:xfrm>
            <a:off x="387927" y="314036"/>
            <a:ext cx="11416146" cy="6253019"/>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p>
        </p:txBody>
      </p:sp>
      <p:sp>
        <p:nvSpPr>
          <p:cNvPr id="9" name="框架 8">
            <a:extLst>
              <a:ext uri="{FF2B5EF4-FFF2-40B4-BE49-F238E27FC236}">
                <a16:creationId xmlns:a16="http://schemas.microsoft.com/office/drawing/2014/main" id="{8637932A-8FEF-42E7-9752-E115956BBA8A}"/>
              </a:ext>
            </a:extLst>
          </p:cNvPr>
          <p:cNvSpPr/>
          <p:nvPr/>
        </p:nvSpPr>
        <p:spPr>
          <a:xfrm>
            <a:off x="387927" y="314036"/>
            <a:ext cx="11443855" cy="6253019"/>
          </a:xfrm>
          <a:prstGeom prst="frame">
            <a:avLst>
              <a:gd name="adj1" fmla="val 1683"/>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pic>
        <p:nvPicPr>
          <p:cNvPr id="16" name="圖形 15" descr="顧客評價">
            <a:extLst>
              <a:ext uri="{FF2B5EF4-FFF2-40B4-BE49-F238E27FC236}">
                <a16:creationId xmlns:a16="http://schemas.microsoft.com/office/drawing/2014/main" id="{0887D29F-38E6-4E33-B11F-D3013B6F491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40918" y="3429000"/>
            <a:ext cx="2921809" cy="2703178"/>
          </a:xfrm>
          <a:prstGeom prst="rect">
            <a:avLst/>
          </a:prstGeom>
        </p:spPr>
      </p:pic>
      <p:sp>
        <p:nvSpPr>
          <p:cNvPr id="17" name="矩形 16">
            <a:extLst>
              <a:ext uri="{FF2B5EF4-FFF2-40B4-BE49-F238E27FC236}">
                <a16:creationId xmlns:a16="http://schemas.microsoft.com/office/drawing/2014/main" id="{CA4C31F2-112D-4F63-9DEF-6C4B3C47411C}"/>
              </a:ext>
            </a:extLst>
          </p:cNvPr>
          <p:cNvSpPr/>
          <p:nvPr/>
        </p:nvSpPr>
        <p:spPr>
          <a:xfrm>
            <a:off x="1311064" y="2270848"/>
            <a:ext cx="8824327" cy="1311128"/>
          </a:xfrm>
          <a:prstGeom prst="rect">
            <a:avLst/>
          </a:prstGeom>
          <a:noFill/>
        </p:spPr>
        <p:txBody>
          <a:bodyPr wrap="square" lIns="91440" tIns="45720" rIns="91440" bIns="45720">
            <a:spAutoFit/>
          </a:bodyPr>
          <a:lstStyle/>
          <a:p>
            <a:pPr algn="ctr">
              <a:lnSpc>
                <a:spcPct val="90000"/>
              </a:lnSpc>
              <a:spcBef>
                <a:spcPct val="0"/>
              </a:spcBef>
            </a:pPr>
            <a:r>
              <a:rPr lang="zh-TW" altLang="en-US" sz="4400" kern="2600" dirty="0">
                <a:ln w="0"/>
                <a:effectLst>
                  <a:outerShdw blurRad="38100" dist="19050" dir="2700000" algn="tl" rotWithShape="0">
                    <a:schemeClr val="dk1">
                      <a:alpha val="40000"/>
                    </a:schemeClr>
                  </a:outerShdw>
                </a:effectLst>
                <a:latin typeface="標楷體" panose="03000509000000000000" pitchFamily="65" charset="-120"/>
                <a:ea typeface="標楷體" panose="03000509000000000000" pitchFamily="65" charset="-120"/>
              </a:rPr>
              <a:t>實習過程中，如果受到廠商不合理的對待，應該要怎麼處理？</a:t>
            </a:r>
          </a:p>
        </p:txBody>
      </p:sp>
      <p:pic>
        <p:nvPicPr>
          <p:cNvPr id="21" name="圖片 20">
            <a:extLst>
              <a:ext uri="{FF2B5EF4-FFF2-40B4-BE49-F238E27FC236}">
                <a16:creationId xmlns:a16="http://schemas.microsoft.com/office/drawing/2014/main" id="{3014E497-8174-4537-9CE3-AEDF6C9705ED}"/>
              </a:ext>
            </a:extLst>
          </p:cNvPr>
          <p:cNvPicPr/>
          <p:nvPr/>
        </p:nvPicPr>
        <p:blipFill>
          <a:blip r:embed="rId4">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1673512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id="{E33FDECD-E98F-428F-BD99-2F81F2FA7EEE}"/>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graphicFrame>
        <p:nvGraphicFramePr>
          <p:cNvPr id="7" name="資料庫圖表 6">
            <a:extLst>
              <a:ext uri="{FF2B5EF4-FFF2-40B4-BE49-F238E27FC236}">
                <a16:creationId xmlns:a16="http://schemas.microsoft.com/office/drawing/2014/main" id="{2881ADAC-6670-49FA-84BD-86FAFB63F908}"/>
              </a:ext>
            </a:extLst>
          </p:cNvPr>
          <p:cNvGraphicFramePr/>
          <p:nvPr>
            <p:extLst>
              <p:ext uri="{D42A27DB-BD31-4B8C-83A1-F6EECF244321}">
                <p14:modId xmlns:p14="http://schemas.microsoft.com/office/powerpoint/2010/main" val="3007925355"/>
              </p:ext>
            </p:extLst>
          </p:nvPr>
        </p:nvGraphicFramePr>
        <p:xfrm>
          <a:off x="932874" y="1727200"/>
          <a:ext cx="9337962" cy="4276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文字方塊 7">
            <a:extLst>
              <a:ext uri="{FF2B5EF4-FFF2-40B4-BE49-F238E27FC236}">
                <a16:creationId xmlns:a16="http://schemas.microsoft.com/office/drawing/2014/main" id="{49CEB883-639D-4EDD-B5C9-65C17EFC7663}"/>
              </a:ext>
            </a:extLst>
          </p:cNvPr>
          <p:cNvSpPr txBox="1"/>
          <p:nvPr/>
        </p:nvSpPr>
        <p:spPr>
          <a:xfrm>
            <a:off x="2423606" y="4773493"/>
            <a:ext cx="7570139" cy="923330"/>
          </a:xfrm>
          <a:prstGeom prst="rect">
            <a:avLst/>
          </a:prstGeom>
          <a:noFill/>
        </p:spPr>
        <p:txBody>
          <a:bodyPr wrap="square" rtlCol="0">
            <a:spAutoFit/>
          </a:bodyPr>
          <a:lstStyle/>
          <a:p>
            <a:r>
              <a:rPr lang="zh-TW" altLang="en-US" b="1" kern="100" dirty="0">
                <a:latin typeface="標楷體" panose="03000509000000000000" pitchFamily="65" charset="-120"/>
                <a:ea typeface="標楷體" panose="03000509000000000000" pitchFamily="65" charset="-120"/>
              </a:rPr>
              <a:t>如果合作機構在經過學校出面協調後仍未改善，同學要儘速告知學校</a:t>
            </a:r>
            <a:r>
              <a:rPr lang="zh-TW" altLang="en-US" b="1" kern="100" dirty="0">
                <a:solidFill>
                  <a:srgbClr val="FF0000"/>
                </a:solidFill>
                <a:latin typeface="標楷體" panose="03000509000000000000" pitchFamily="65" charset="-120"/>
                <a:ea typeface="標楷體" panose="03000509000000000000" pitchFamily="65" charset="-120"/>
              </a:rPr>
              <a:t>訪視老師並啟動實習機構轉換作業。後續在學校及輔導教師的協助下，在原來的合作機構辦妥離職手續並轉換至新合作機構繼續完成實習課程。</a:t>
            </a:r>
            <a:endParaRPr lang="zh-TW" altLang="en-US" dirty="0">
              <a:latin typeface="標楷體" panose="03000509000000000000" pitchFamily="65" charset="-120"/>
              <a:ea typeface="標楷體" panose="03000509000000000000" pitchFamily="65" charset="-120"/>
            </a:endParaRPr>
          </a:p>
        </p:txBody>
      </p:sp>
      <p:sp>
        <p:nvSpPr>
          <p:cNvPr id="9" name="文字方塊 8">
            <a:extLst>
              <a:ext uri="{FF2B5EF4-FFF2-40B4-BE49-F238E27FC236}">
                <a16:creationId xmlns:a16="http://schemas.microsoft.com/office/drawing/2014/main" id="{A06960FA-4513-4B7F-9FAB-02D6BD838E77}"/>
              </a:ext>
            </a:extLst>
          </p:cNvPr>
          <p:cNvSpPr txBox="1"/>
          <p:nvPr/>
        </p:nvSpPr>
        <p:spPr>
          <a:xfrm>
            <a:off x="2505228" y="3311389"/>
            <a:ext cx="7525463" cy="923330"/>
          </a:xfrm>
          <a:prstGeom prst="rect">
            <a:avLst/>
          </a:prstGeom>
          <a:noFill/>
        </p:spPr>
        <p:txBody>
          <a:bodyPr wrap="square" rtlCol="0">
            <a:spAutoFit/>
          </a:bodyPr>
          <a:lstStyle/>
          <a:p>
            <a:r>
              <a:rPr lang="zh-TW" altLang="en-US" b="1" kern="100" dirty="0">
                <a:latin typeface="標楷體" panose="03000509000000000000" pitchFamily="65" charset="-120"/>
                <a:ea typeface="標楷體" panose="03000509000000000000" pitchFamily="65" charset="-120"/>
              </a:rPr>
              <a:t>同學如果遇到類似的狀況，應該要立即和系科輔導老師反映遭受到不合理的實習情況、持續時間、合作機構的反應等，讓學校訪視老師做後續處理及協商的參考。</a:t>
            </a:r>
            <a:endParaRPr lang="zh-TW" altLang="en-US" dirty="0">
              <a:latin typeface="標楷體" panose="03000509000000000000" pitchFamily="65" charset="-120"/>
              <a:ea typeface="標楷體" panose="03000509000000000000" pitchFamily="65" charset="-120"/>
            </a:endParaRPr>
          </a:p>
        </p:txBody>
      </p:sp>
      <p:sp>
        <p:nvSpPr>
          <p:cNvPr id="10" name="文字方塊 9">
            <a:extLst>
              <a:ext uri="{FF2B5EF4-FFF2-40B4-BE49-F238E27FC236}">
                <a16:creationId xmlns:a16="http://schemas.microsoft.com/office/drawing/2014/main" id="{FE3E6194-D248-42F6-AEC7-A194206528B7}"/>
              </a:ext>
            </a:extLst>
          </p:cNvPr>
          <p:cNvSpPr txBox="1"/>
          <p:nvPr/>
        </p:nvSpPr>
        <p:spPr>
          <a:xfrm>
            <a:off x="2505228" y="1801356"/>
            <a:ext cx="7599354" cy="1200329"/>
          </a:xfrm>
          <a:prstGeom prst="rect">
            <a:avLst/>
          </a:prstGeom>
          <a:noFill/>
        </p:spPr>
        <p:txBody>
          <a:bodyPr wrap="square" rtlCol="0">
            <a:spAutoFit/>
          </a:bodyPr>
          <a:lstStyle/>
          <a:p>
            <a:r>
              <a:rPr lang="zh-TW" altLang="en-US" b="1" kern="100" dirty="0">
                <a:latin typeface="標楷體" panose="03000509000000000000" pitchFamily="65" charset="-120"/>
                <a:ea typeface="標楷體" panose="03000509000000000000" pitchFamily="65" charset="-120"/>
              </a:rPr>
              <a:t>在實習過程中遇到被廠商要求必須配合加班、不給休息時間、實際實習內容和實習計畫有很大的差異、合作機構積欠薪水等狀況，這些都是</a:t>
            </a:r>
            <a:r>
              <a:rPr lang="zh-TW" altLang="en-US" b="1" kern="100" dirty="0">
                <a:solidFill>
                  <a:srgbClr val="FF0000"/>
                </a:solidFill>
                <a:latin typeface="標楷體" panose="03000509000000000000" pitchFamily="65" charset="-120"/>
                <a:ea typeface="標楷體" panose="03000509000000000000" pitchFamily="65" charset="-120"/>
              </a:rPr>
              <a:t>不合理的甚至有可能違法。</a:t>
            </a:r>
          </a:p>
          <a:p>
            <a:endParaRPr lang="zh-TW" altLang="en-US" dirty="0"/>
          </a:p>
        </p:txBody>
      </p:sp>
      <p:pic>
        <p:nvPicPr>
          <p:cNvPr id="13" name="圖片 12">
            <a:extLst>
              <a:ext uri="{FF2B5EF4-FFF2-40B4-BE49-F238E27FC236}">
                <a16:creationId xmlns:a16="http://schemas.microsoft.com/office/drawing/2014/main" id="{952B2C0E-8B13-4AE0-A842-99F6B9E21396}"/>
              </a:ext>
            </a:extLst>
          </p:cNvPr>
          <p:cNvPicPr/>
          <p:nvPr/>
        </p:nvPicPr>
        <p:blipFill>
          <a:blip r:embed="rId7">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273230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2A181A31-3548-4F01-AB96-D9000D482EC7}"/>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3" name="矩形 12">
            <a:extLst>
              <a:ext uri="{FF2B5EF4-FFF2-40B4-BE49-F238E27FC236}">
                <a16:creationId xmlns:a16="http://schemas.microsoft.com/office/drawing/2014/main" id="{261B6450-D2D9-4209-9C46-17546ED644E0}"/>
              </a:ext>
            </a:extLst>
          </p:cNvPr>
          <p:cNvSpPr/>
          <p:nvPr/>
        </p:nvSpPr>
        <p:spPr>
          <a:xfrm>
            <a:off x="415636" y="302489"/>
            <a:ext cx="11416146" cy="6253019"/>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p>
        </p:txBody>
      </p:sp>
      <p:sp>
        <p:nvSpPr>
          <p:cNvPr id="12" name="框架 11">
            <a:extLst>
              <a:ext uri="{FF2B5EF4-FFF2-40B4-BE49-F238E27FC236}">
                <a16:creationId xmlns:a16="http://schemas.microsoft.com/office/drawing/2014/main" id="{05B35B1C-06CC-4BF2-BEA0-C5D1BA7F3915}"/>
              </a:ext>
            </a:extLst>
          </p:cNvPr>
          <p:cNvSpPr/>
          <p:nvPr/>
        </p:nvSpPr>
        <p:spPr>
          <a:xfrm>
            <a:off x="387927" y="302490"/>
            <a:ext cx="11443855" cy="6253019"/>
          </a:xfrm>
          <a:prstGeom prst="frame">
            <a:avLst>
              <a:gd name="adj1" fmla="val 1683"/>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 name="標題 1">
            <a:extLst>
              <a:ext uri="{FF2B5EF4-FFF2-40B4-BE49-F238E27FC236}">
                <a16:creationId xmlns:a16="http://schemas.microsoft.com/office/drawing/2014/main" id="{85093D0E-D15B-44B2-9990-5A4E63E782DD}"/>
              </a:ext>
            </a:extLst>
          </p:cNvPr>
          <p:cNvSpPr>
            <a:spLocks noGrp="1"/>
          </p:cNvSpPr>
          <p:nvPr>
            <p:ph type="title"/>
          </p:nvPr>
        </p:nvSpPr>
        <p:spPr>
          <a:xfrm>
            <a:off x="1537854" y="1357907"/>
            <a:ext cx="9143999" cy="3500420"/>
          </a:xfrm>
        </p:spPr>
        <p:txBody>
          <a:bodyPr>
            <a:noAutofit/>
          </a:bodyPr>
          <a:lstStyle/>
          <a:p>
            <a:pPr marR="0" algn="ctr"/>
            <a:r>
              <a:rPr lang="zh-TW" altLang="en-US" kern="2600" dirty="0">
                <a:ln w="0"/>
                <a:effectLst>
                  <a:outerShdw blurRad="38100" dist="19050" dir="2700000" algn="tl" rotWithShape="0">
                    <a:schemeClr val="dk1">
                      <a:alpha val="40000"/>
                    </a:schemeClr>
                  </a:outerShdw>
                </a:effectLst>
                <a:latin typeface="標楷體" panose="03000509000000000000" pitchFamily="65" charset="-120"/>
                <a:ea typeface="標楷體" panose="03000509000000000000" pitchFamily="65" charset="-120"/>
                <a:cs typeface="+mn-cs"/>
              </a:rPr>
              <a:t>如果發現實習公司一直沒有撥付薪水或領到的薪水比實習合約議定的少，應該要怎麼處理？</a:t>
            </a:r>
          </a:p>
        </p:txBody>
      </p:sp>
      <p:pic>
        <p:nvPicPr>
          <p:cNvPr id="15" name="圖形 14" descr="問題">
            <a:extLst>
              <a:ext uri="{FF2B5EF4-FFF2-40B4-BE49-F238E27FC236}">
                <a16:creationId xmlns:a16="http://schemas.microsoft.com/office/drawing/2014/main" id="{F2CD53CB-ED0C-4DA9-9808-7967B5ECADB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6619" y="3335763"/>
            <a:ext cx="3086514" cy="2829600"/>
          </a:xfrm>
          <a:prstGeom prst="rect">
            <a:avLst/>
          </a:prstGeom>
        </p:spPr>
      </p:pic>
      <p:pic>
        <p:nvPicPr>
          <p:cNvPr id="16" name="圖片 15">
            <a:extLst>
              <a:ext uri="{FF2B5EF4-FFF2-40B4-BE49-F238E27FC236}">
                <a16:creationId xmlns:a16="http://schemas.microsoft.com/office/drawing/2014/main" id="{E11D6388-3857-4B79-93CC-6FCBE9D5D87F}"/>
              </a:ext>
            </a:extLst>
          </p:cNvPr>
          <p:cNvPicPr/>
          <p:nvPr/>
        </p:nvPicPr>
        <p:blipFill>
          <a:blip r:embed="rId4">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83347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a:extLst>
              <a:ext uri="{FF2B5EF4-FFF2-40B4-BE49-F238E27FC236}">
                <a16:creationId xmlns:a16="http://schemas.microsoft.com/office/drawing/2014/main" id="{889476AC-033B-43B2-AF63-50A322FD3A29}"/>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graphicFrame>
        <p:nvGraphicFramePr>
          <p:cNvPr id="7" name="資料庫圖表 6">
            <a:extLst>
              <a:ext uri="{FF2B5EF4-FFF2-40B4-BE49-F238E27FC236}">
                <a16:creationId xmlns:a16="http://schemas.microsoft.com/office/drawing/2014/main" id="{05749A77-196D-4B4C-968F-3860BED185C6}"/>
              </a:ext>
            </a:extLst>
          </p:cNvPr>
          <p:cNvGraphicFramePr/>
          <p:nvPr>
            <p:extLst>
              <p:ext uri="{D42A27DB-BD31-4B8C-83A1-F6EECF244321}">
                <p14:modId xmlns:p14="http://schemas.microsoft.com/office/powerpoint/2010/main" val="1662998362"/>
              </p:ext>
            </p:extLst>
          </p:nvPr>
        </p:nvGraphicFramePr>
        <p:xfrm>
          <a:off x="1228437"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文字方塊 8">
            <a:extLst>
              <a:ext uri="{FF2B5EF4-FFF2-40B4-BE49-F238E27FC236}">
                <a16:creationId xmlns:a16="http://schemas.microsoft.com/office/drawing/2014/main" id="{EBC48E47-68F0-4338-BD37-8A2D9B97B280}"/>
              </a:ext>
            </a:extLst>
          </p:cNvPr>
          <p:cNvSpPr txBox="1"/>
          <p:nvPr/>
        </p:nvSpPr>
        <p:spPr>
          <a:xfrm>
            <a:off x="1533237" y="2087418"/>
            <a:ext cx="7721600" cy="1477328"/>
          </a:xfrm>
          <a:prstGeom prst="rect">
            <a:avLst/>
          </a:prstGeom>
          <a:noFill/>
        </p:spPr>
        <p:txBody>
          <a:bodyPr wrap="square" rtlCol="0">
            <a:spAutoFit/>
          </a:bodyPr>
          <a:lstStyle/>
          <a:p>
            <a:r>
              <a:rPr lang="zh-TW" altLang="en-US" b="1" kern="100" dirty="0">
                <a:latin typeface="標楷體" panose="03000509000000000000" pitchFamily="65" charset="-120"/>
                <a:ea typeface="標楷體" panose="03000509000000000000" pitchFamily="65" charset="-120"/>
              </a:rPr>
              <a:t>如果發現合作機構所給付的薪資和實習合約有異，或到了合作機構的發薪日卻遲遲沒有收到薪資，甚至要求同學通融積欠薪資，上述狀況均違反勞動基準法第</a:t>
            </a:r>
            <a:r>
              <a:rPr lang="en-US" altLang="zh-TW" b="1" kern="100" dirty="0">
                <a:latin typeface="標楷體" panose="03000509000000000000" pitchFamily="65" charset="-120"/>
                <a:ea typeface="標楷體" panose="03000509000000000000" pitchFamily="65" charset="-120"/>
              </a:rPr>
              <a:t>22</a:t>
            </a:r>
            <a:r>
              <a:rPr lang="zh-TW" altLang="en-US" b="1" kern="100" dirty="0">
                <a:latin typeface="標楷體" panose="03000509000000000000" pitchFamily="65" charset="-120"/>
                <a:ea typeface="標楷體" panose="03000509000000000000" pitchFamily="65" charset="-120"/>
              </a:rPr>
              <a:t>條、第</a:t>
            </a:r>
            <a:r>
              <a:rPr lang="en-US" altLang="zh-TW" b="1" kern="100" dirty="0">
                <a:latin typeface="標楷體" panose="03000509000000000000" pitchFamily="65" charset="-120"/>
                <a:ea typeface="標楷體" panose="03000509000000000000" pitchFamily="65" charset="-120"/>
              </a:rPr>
              <a:t>27</a:t>
            </a:r>
            <a:r>
              <a:rPr lang="zh-TW" altLang="en-US" b="1" kern="100" dirty="0">
                <a:latin typeface="標楷體" panose="03000509000000000000" pitchFamily="65" charset="-120"/>
                <a:ea typeface="標楷體" panose="03000509000000000000" pitchFamily="65" charset="-120"/>
              </a:rPr>
              <a:t>條規定，同學應立即向合作機構主管或業界輔導教師反映，請其協助確認，同時知會學校訪 視老師瞭解狀況。</a:t>
            </a:r>
          </a:p>
          <a:p>
            <a:endParaRPr lang="zh-TW" altLang="en-US" dirty="0"/>
          </a:p>
        </p:txBody>
      </p:sp>
      <p:sp>
        <p:nvSpPr>
          <p:cNvPr id="10" name="文字方塊 9">
            <a:extLst>
              <a:ext uri="{FF2B5EF4-FFF2-40B4-BE49-F238E27FC236}">
                <a16:creationId xmlns:a16="http://schemas.microsoft.com/office/drawing/2014/main" id="{6624AFB7-F459-4601-9A97-C55113F77210}"/>
              </a:ext>
            </a:extLst>
          </p:cNvPr>
          <p:cNvSpPr txBox="1"/>
          <p:nvPr/>
        </p:nvSpPr>
        <p:spPr>
          <a:xfrm>
            <a:off x="1533237" y="4205192"/>
            <a:ext cx="7721599" cy="1200329"/>
          </a:xfrm>
          <a:prstGeom prst="rect">
            <a:avLst/>
          </a:prstGeom>
          <a:noFill/>
        </p:spPr>
        <p:txBody>
          <a:bodyPr wrap="square" rtlCol="0">
            <a:spAutoFit/>
          </a:bodyPr>
          <a:lstStyle/>
          <a:p>
            <a:pPr lvl="0"/>
            <a:r>
              <a:rPr lang="zh-TW" altLang="en-US" b="1" kern="100" dirty="0">
                <a:latin typeface="標楷體" panose="03000509000000000000" pitchFamily="65" charset="-120"/>
                <a:ea typeface="標楷體" panose="03000509000000000000" pitchFamily="65" charset="-120"/>
              </a:rPr>
              <a:t>若合作機構仍未處理，同學應儘快告知學校訪視老師或教務處實習組，由學校代為出面和合作機構進行協商，以確保學生實習期間的權益。</a:t>
            </a:r>
          </a:p>
          <a:p>
            <a:pPr lvl="0"/>
            <a:endParaRPr lang="en-US" altLang="zh-TW" b="1" kern="100" dirty="0">
              <a:latin typeface="Times New Roman" panose="02020603050405020304" pitchFamily="18" charset="0"/>
            </a:endParaRPr>
          </a:p>
          <a:p>
            <a:endParaRPr lang="zh-TW" altLang="en-US" dirty="0"/>
          </a:p>
        </p:txBody>
      </p:sp>
      <p:pic>
        <p:nvPicPr>
          <p:cNvPr id="12" name="圖形 11" descr="硬幣">
            <a:extLst>
              <a:ext uri="{FF2B5EF4-FFF2-40B4-BE49-F238E27FC236}">
                <a16:creationId xmlns:a16="http://schemas.microsoft.com/office/drawing/2014/main" id="{E248A2CC-F08D-4494-84C0-9EB4F354DF8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464800" y="3980642"/>
            <a:ext cx="1320799" cy="1320799"/>
          </a:xfrm>
          <a:prstGeom prst="rect">
            <a:avLst/>
          </a:prstGeom>
        </p:spPr>
      </p:pic>
      <p:pic>
        <p:nvPicPr>
          <p:cNvPr id="14" name="圖形 13" descr="錢">
            <a:extLst>
              <a:ext uri="{FF2B5EF4-FFF2-40B4-BE49-F238E27FC236}">
                <a16:creationId xmlns:a16="http://schemas.microsoft.com/office/drawing/2014/main" id="{C419D807-B1E0-400B-AD6E-31ED51442AA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102435" y="5076891"/>
            <a:ext cx="1861128" cy="1390073"/>
          </a:xfrm>
          <a:prstGeom prst="rect">
            <a:avLst/>
          </a:prstGeom>
        </p:spPr>
      </p:pic>
      <p:pic>
        <p:nvPicPr>
          <p:cNvPr id="15" name="圖片 14">
            <a:extLst>
              <a:ext uri="{FF2B5EF4-FFF2-40B4-BE49-F238E27FC236}">
                <a16:creationId xmlns:a16="http://schemas.microsoft.com/office/drawing/2014/main" id="{2BA27D31-8504-4F1E-A1D9-EB1298FE42DA}"/>
              </a:ext>
            </a:extLst>
          </p:cNvPr>
          <p:cNvPicPr/>
          <p:nvPr/>
        </p:nvPicPr>
        <p:blipFill>
          <a:blip r:embed="rId11">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1590421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a:extLst>
              <a:ext uri="{FF2B5EF4-FFF2-40B4-BE49-F238E27FC236}">
                <a16:creationId xmlns:a16="http://schemas.microsoft.com/office/drawing/2014/main" id="{1269A164-0875-46F2-8897-5EBAABD40E38}"/>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1" name="矩形 10">
            <a:extLst>
              <a:ext uri="{FF2B5EF4-FFF2-40B4-BE49-F238E27FC236}">
                <a16:creationId xmlns:a16="http://schemas.microsoft.com/office/drawing/2014/main" id="{8B749922-4180-4052-89B2-46C792D62FA5}"/>
              </a:ext>
            </a:extLst>
          </p:cNvPr>
          <p:cNvSpPr/>
          <p:nvPr/>
        </p:nvSpPr>
        <p:spPr>
          <a:xfrm>
            <a:off x="387927" y="302490"/>
            <a:ext cx="11416146" cy="6253019"/>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zh-TW" altLang="en-US"/>
          </a:p>
        </p:txBody>
      </p:sp>
      <p:sp>
        <p:nvSpPr>
          <p:cNvPr id="12" name="框架 11">
            <a:extLst>
              <a:ext uri="{FF2B5EF4-FFF2-40B4-BE49-F238E27FC236}">
                <a16:creationId xmlns:a16="http://schemas.microsoft.com/office/drawing/2014/main" id="{CA9C9F5D-2BC1-451B-816D-42996F2731C4}"/>
              </a:ext>
            </a:extLst>
          </p:cNvPr>
          <p:cNvSpPr/>
          <p:nvPr/>
        </p:nvSpPr>
        <p:spPr>
          <a:xfrm>
            <a:off x="387927" y="302490"/>
            <a:ext cx="11443855" cy="6253019"/>
          </a:xfrm>
          <a:prstGeom prst="frame">
            <a:avLst>
              <a:gd name="adj1" fmla="val 1683"/>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pic>
        <p:nvPicPr>
          <p:cNvPr id="13" name="圖形 12" descr="問題">
            <a:extLst>
              <a:ext uri="{FF2B5EF4-FFF2-40B4-BE49-F238E27FC236}">
                <a16:creationId xmlns:a16="http://schemas.microsoft.com/office/drawing/2014/main" id="{5941C718-8A7E-41E7-AF71-8E6BDAE8F5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58910" y="3429000"/>
            <a:ext cx="3064972" cy="2830945"/>
          </a:xfrm>
          <a:prstGeom prst="rect">
            <a:avLst/>
          </a:prstGeom>
        </p:spPr>
      </p:pic>
      <p:sp>
        <p:nvSpPr>
          <p:cNvPr id="2" name="標題 1">
            <a:extLst>
              <a:ext uri="{FF2B5EF4-FFF2-40B4-BE49-F238E27FC236}">
                <a16:creationId xmlns:a16="http://schemas.microsoft.com/office/drawing/2014/main" id="{2A901990-50A9-4ED1-BD09-6FDE585997B7}"/>
              </a:ext>
            </a:extLst>
          </p:cNvPr>
          <p:cNvSpPr>
            <a:spLocks noGrp="1"/>
          </p:cNvSpPr>
          <p:nvPr>
            <p:ph type="title"/>
          </p:nvPr>
        </p:nvSpPr>
        <p:spPr>
          <a:xfrm>
            <a:off x="1228862" y="1928815"/>
            <a:ext cx="9180520" cy="1878183"/>
          </a:xfrm>
        </p:spPr>
        <p:txBody>
          <a:bodyPr>
            <a:noAutofit/>
          </a:bodyPr>
          <a:lstStyle/>
          <a:p>
            <a:pPr algn="ctr"/>
            <a:r>
              <a:rPr lang="zh-TW" altLang="en-US" kern="2600" dirty="0">
                <a:ln w="0"/>
                <a:effectLst>
                  <a:outerShdw blurRad="38100" dist="19050" dir="2700000" algn="tl" rotWithShape="0">
                    <a:schemeClr val="dk1">
                      <a:alpha val="40000"/>
                    </a:schemeClr>
                  </a:outerShdw>
                </a:effectLst>
                <a:latin typeface="標楷體" panose="03000509000000000000" pitchFamily="65" charset="-120"/>
                <a:ea typeface="標楷體" panose="03000509000000000000" pitchFamily="65" charset="-120"/>
                <a:cs typeface="+mn-cs"/>
              </a:rPr>
              <a:t>在前往合作機構途中或是在實習工作時，假設不小心發生意外，應該怎麼辦？</a:t>
            </a:r>
          </a:p>
        </p:txBody>
      </p:sp>
      <p:pic>
        <p:nvPicPr>
          <p:cNvPr id="15" name="圖片 14">
            <a:extLst>
              <a:ext uri="{FF2B5EF4-FFF2-40B4-BE49-F238E27FC236}">
                <a16:creationId xmlns:a16="http://schemas.microsoft.com/office/drawing/2014/main" id="{2B4A7B70-D3BF-45D1-876B-83C5085692C9}"/>
              </a:ext>
            </a:extLst>
          </p:cNvPr>
          <p:cNvPicPr/>
          <p:nvPr/>
        </p:nvPicPr>
        <p:blipFill>
          <a:blip r:embed="rId4">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1725352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a:extLst>
              <a:ext uri="{FF2B5EF4-FFF2-40B4-BE49-F238E27FC236}">
                <a16:creationId xmlns:a16="http://schemas.microsoft.com/office/drawing/2014/main" id="{8F800C7E-F372-4643-90F9-6B7105E60386}"/>
              </a:ext>
            </a:extLst>
          </p:cNvPr>
          <p:cNvSpPr/>
          <p:nvPr/>
        </p:nvSpPr>
        <p:spPr>
          <a:xfrm>
            <a:off x="0" y="0"/>
            <a:ext cx="12192000" cy="6858000"/>
          </a:xfrm>
          <a:prstGeom prst="rect">
            <a:avLst/>
          </a:prstGeom>
          <a:solidFill>
            <a:schemeClr val="accent4">
              <a:lumMod val="20000"/>
              <a:lumOff val="80000"/>
            </a:schemeClr>
          </a:solidFill>
          <a:ln>
            <a:noFill/>
          </a:ln>
          <a:effectLst>
            <a:softEdge rad="889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3" name="文字版面配置區 2">
            <a:extLst>
              <a:ext uri="{FF2B5EF4-FFF2-40B4-BE49-F238E27FC236}">
                <a16:creationId xmlns:a16="http://schemas.microsoft.com/office/drawing/2014/main" id="{023F5ED6-0044-4C77-A51B-ACE457A2D700}"/>
              </a:ext>
            </a:extLst>
          </p:cNvPr>
          <p:cNvSpPr>
            <a:spLocks noGrp="1"/>
          </p:cNvSpPr>
          <p:nvPr>
            <p:ph type="body" idx="1"/>
          </p:nvPr>
        </p:nvSpPr>
        <p:spPr>
          <a:xfrm>
            <a:off x="1295401" y="2245895"/>
            <a:ext cx="9601196" cy="3629973"/>
          </a:xfrm>
        </p:spPr>
        <p:txBody>
          <a:bodyPr/>
          <a:lstStyle/>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a:p>
            <a:pPr marR="0" lvl="0" rtl="0"/>
            <a:endParaRPr lang="en-US" altLang="zh-TW" b="1" i="0" u="none" strike="noStrike" kern="100" baseline="0" dirty="0">
              <a:latin typeface="Times New Roman" panose="02020603050405020304" pitchFamily="18" charset="0"/>
              <a:ea typeface="新細明體" panose="02020500000000000000" pitchFamily="18" charset="-120"/>
            </a:endParaRPr>
          </a:p>
        </p:txBody>
      </p:sp>
      <p:graphicFrame>
        <p:nvGraphicFramePr>
          <p:cNvPr id="7" name="資料庫圖表 6">
            <a:extLst>
              <a:ext uri="{FF2B5EF4-FFF2-40B4-BE49-F238E27FC236}">
                <a16:creationId xmlns:a16="http://schemas.microsoft.com/office/drawing/2014/main" id="{8B47A70A-7437-410A-B28A-209005DE299A}"/>
              </a:ext>
            </a:extLst>
          </p:cNvPr>
          <p:cNvGraphicFramePr/>
          <p:nvPr>
            <p:extLst>
              <p:ext uri="{D42A27DB-BD31-4B8C-83A1-F6EECF244321}">
                <p14:modId xmlns:p14="http://schemas.microsoft.com/office/powerpoint/2010/main" val="2874982767"/>
              </p:ext>
            </p:extLst>
          </p:nvPr>
        </p:nvGraphicFramePr>
        <p:xfrm>
          <a:off x="1228437"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文字方塊 7">
            <a:extLst>
              <a:ext uri="{FF2B5EF4-FFF2-40B4-BE49-F238E27FC236}">
                <a16:creationId xmlns:a16="http://schemas.microsoft.com/office/drawing/2014/main" id="{819730F6-24DD-488C-9855-0BEF7364A069}"/>
              </a:ext>
            </a:extLst>
          </p:cNvPr>
          <p:cNvSpPr txBox="1"/>
          <p:nvPr/>
        </p:nvSpPr>
        <p:spPr>
          <a:xfrm>
            <a:off x="1533237" y="2087418"/>
            <a:ext cx="7721600" cy="923330"/>
          </a:xfrm>
          <a:prstGeom prst="rect">
            <a:avLst/>
          </a:prstGeom>
          <a:noFill/>
        </p:spPr>
        <p:txBody>
          <a:bodyPr wrap="square" rtlCol="0">
            <a:spAutoFit/>
          </a:bodyPr>
          <a:lstStyle/>
          <a:p>
            <a:pPr lvl="0"/>
            <a:r>
              <a:rPr lang="zh-TW" altLang="en-US" b="1" kern="100" dirty="0">
                <a:latin typeface="標楷體" panose="03000509000000000000" pitchFamily="65" charset="-120"/>
                <a:ea typeface="標楷體" panose="03000509000000000000" pitchFamily="65" charset="-120"/>
              </a:rPr>
              <a:t>學校有為學生投保</a:t>
            </a:r>
            <a:r>
              <a:rPr lang="zh-TW" altLang="en-US" b="1" kern="100" dirty="0">
                <a:solidFill>
                  <a:srgbClr val="FF0000"/>
                </a:solidFill>
                <a:latin typeface="標楷體" panose="03000509000000000000" pitchFamily="65" charset="-120"/>
                <a:ea typeface="標楷體" panose="03000509000000000000" pitchFamily="65" charset="-120"/>
              </a:rPr>
              <a:t>實習意外險，學生應先行留存可以檢具相關就診證明或收據，爾後將上述證明提供給研究與教學發展中心，研究與教學發展中心將偕同保險公司人員主動處理意外保險理賠相關事宜。</a:t>
            </a:r>
            <a:endParaRPr lang="zh-TW" altLang="en-US" dirty="0">
              <a:latin typeface="標楷體" panose="03000509000000000000" pitchFamily="65" charset="-120"/>
              <a:ea typeface="標楷體" panose="03000509000000000000" pitchFamily="65" charset="-120"/>
            </a:endParaRPr>
          </a:p>
        </p:txBody>
      </p:sp>
      <p:sp>
        <p:nvSpPr>
          <p:cNvPr id="9" name="文字方塊 8">
            <a:extLst>
              <a:ext uri="{FF2B5EF4-FFF2-40B4-BE49-F238E27FC236}">
                <a16:creationId xmlns:a16="http://schemas.microsoft.com/office/drawing/2014/main" id="{8F5A7784-78CC-455F-B670-37754842018B}"/>
              </a:ext>
            </a:extLst>
          </p:cNvPr>
          <p:cNvSpPr txBox="1"/>
          <p:nvPr/>
        </p:nvSpPr>
        <p:spPr>
          <a:xfrm>
            <a:off x="1533236" y="4199393"/>
            <a:ext cx="7721599" cy="923330"/>
          </a:xfrm>
          <a:prstGeom prst="rect">
            <a:avLst/>
          </a:prstGeom>
          <a:noFill/>
        </p:spPr>
        <p:txBody>
          <a:bodyPr wrap="square" rtlCol="0">
            <a:spAutoFit/>
          </a:bodyPr>
          <a:lstStyle/>
          <a:p>
            <a:pPr lvl="0"/>
            <a:r>
              <a:rPr lang="zh-TW" altLang="en-US" b="1" kern="100" dirty="0">
                <a:latin typeface="標楷體" panose="03000509000000000000" pitchFamily="65" charset="-120"/>
                <a:ea typeface="標楷體" panose="03000509000000000000" pitchFamily="65" charset="-120"/>
              </a:rPr>
              <a:t>若實習機構有為學生投保</a:t>
            </a:r>
            <a:r>
              <a:rPr lang="zh-TW" altLang="en-US" b="1" kern="100" dirty="0">
                <a:solidFill>
                  <a:srgbClr val="FF0000"/>
                </a:solidFill>
                <a:latin typeface="標楷體" panose="03000509000000000000" pitchFamily="65" charset="-120"/>
                <a:ea typeface="標楷體" panose="03000509000000000000" pitchFamily="65" charset="-120"/>
              </a:rPr>
              <a:t>勞工保險，學生亦可以檢具相關就診證明或收據，請合作機構協助向勞工保險局提出保險給付。</a:t>
            </a:r>
            <a:endParaRPr lang="en-US" altLang="zh-TW" b="1" kern="100" dirty="0">
              <a:latin typeface="標楷體" panose="03000509000000000000" pitchFamily="65" charset="-120"/>
              <a:ea typeface="標楷體" panose="03000509000000000000" pitchFamily="65" charset="-120"/>
            </a:endParaRPr>
          </a:p>
          <a:p>
            <a:endParaRPr lang="zh-TW" altLang="en-US" dirty="0"/>
          </a:p>
        </p:txBody>
      </p:sp>
      <p:pic>
        <p:nvPicPr>
          <p:cNvPr id="13" name="圖形 12" descr="聽診器">
            <a:extLst>
              <a:ext uri="{FF2B5EF4-FFF2-40B4-BE49-F238E27FC236}">
                <a16:creationId xmlns:a16="http://schemas.microsoft.com/office/drawing/2014/main" id="{DDD6358C-FECF-453D-9511-CDC545A3A99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94036" y="5216287"/>
            <a:ext cx="1302349" cy="1302349"/>
          </a:xfrm>
          <a:prstGeom prst="rect">
            <a:avLst/>
          </a:prstGeom>
        </p:spPr>
      </p:pic>
      <p:pic>
        <p:nvPicPr>
          <p:cNvPr id="15" name="圖形 14" descr="醫生">
            <a:extLst>
              <a:ext uri="{FF2B5EF4-FFF2-40B4-BE49-F238E27FC236}">
                <a16:creationId xmlns:a16="http://schemas.microsoft.com/office/drawing/2014/main" id="{07FE1A4D-B10E-475F-9827-D6B6A47E86F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434145" y="5201961"/>
            <a:ext cx="1302349" cy="1302349"/>
          </a:xfrm>
          <a:prstGeom prst="rect">
            <a:avLst/>
          </a:prstGeom>
        </p:spPr>
      </p:pic>
      <p:pic>
        <p:nvPicPr>
          <p:cNvPr id="17" name="圖形 16" descr="救護車">
            <a:extLst>
              <a:ext uri="{FF2B5EF4-FFF2-40B4-BE49-F238E27FC236}">
                <a16:creationId xmlns:a16="http://schemas.microsoft.com/office/drawing/2014/main" id="{798229E5-D934-460E-A5D8-6BB022433AE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34931" y="5216287"/>
            <a:ext cx="1302349" cy="1302349"/>
          </a:xfrm>
          <a:prstGeom prst="rect">
            <a:avLst/>
          </a:prstGeom>
        </p:spPr>
      </p:pic>
      <p:pic>
        <p:nvPicPr>
          <p:cNvPr id="19" name="圖形 18" descr="跳動的心">
            <a:extLst>
              <a:ext uri="{FF2B5EF4-FFF2-40B4-BE49-F238E27FC236}">
                <a16:creationId xmlns:a16="http://schemas.microsoft.com/office/drawing/2014/main" id="{26FE1687-8E8F-4258-8796-4F8C5DA2184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721563" y="5216287"/>
            <a:ext cx="1302349" cy="1302349"/>
          </a:xfrm>
          <a:prstGeom prst="rect">
            <a:avLst/>
          </a:prstGeom>
        </p:spPr>
      </p:pic>
      <p:pic>
        <p:nvPicPr>
          <p:cNvPr id="21" name="圖形 20" descr="醫藥">
            <a:extLst>
              <a:ext uri="{FF2B5EF4-FFF2-40B4-BE49-F238E27FC236}">
                <a16:creationId xmlns:a16="http://schemas.microsoft.com/office/drawing/2014/main" id="{3B1024AA-3EB2-4431-8824-CF040A491293}"/>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754718" y="5216287"/>
            <a:ext cx="1302349" cy="1302349"/>
          </a:xfrm>
          <a:prstGeom prst="rect">
            <a:avLst/>
          </a:prstGeom>
        </p:spPr>
      </p:pic>
      <p:pic>
        <p:nvPicPr>
          <p:cNvPr id="22" name="圖片 21">
            <a:extLst>
              <a:ext uri="{FF2B5EF4-FFF2-40B4-BE49-F238E27FC236}">
                <a16:creationId xmlns:a16="http://schemas.microsoft.com/office/drawing/2014/main" id="{51EB43A4-603B-4F9E-96CE-6D54C4856AA0}"/>
              </a:ext>
            </a:extLst>
          </p:cNvPr>
          <p:cNvPicPr/>
          <p:nvPr/>
        </p:nvPicPr>
        <p:blipFill>
          <a:blip r:embed="rId17">
            <a:extLst>
              <a:ext uri="{28A0092B-C50C-407E-A947-70E740481C1C}">
                <a14:useLocalDpi xmlns:a14="http://schemas.microsoft.com/office/drawing/2010/main" val="0"/>
              </a:ext>
            </a:extLst>
          </a:blip>
          <a:stretch>
            <a:fillRect/>
          </a:stretch>
        </p:blipFill>
        <p:spPr>
          <a:xfrm>
            <a:off x="9421095" y="567152"/>
            <a:ext cx="2175201" cy="727810"/>
          </a:xfrm>
          <a:prstGeom prst="rect">
            <a:avLst/>
          </a:prstGeom>
        </p:spPr>
      </p:pic>
    </p:spTree>
    <p:extLst>
      <p:ext uri="{BB962C8B-B14F-4D97-AF65-F5344CB8AC3E}">
        <p14:creationId xmlns:p14="http://schemas.microsoft.com/office/powerpoint/2010/main" val="1535240273"/>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422</TotalTime>
  <Words>1104</Words>
  <Application>Microsoft Office PowerPoint</Application>
  <PresentationFormat>寬螢幕</PresentationFormat>
  <Paragraphs>71</Paragraphs>
  <Slides>15</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15</vt:i4>
      </vt:variant>
    </vt:vector>
  </HeadingPairs>
  <TitlesOfParts>
    <vt:vector size="22" baseType="lpstr">
      <vt:lpstr>新細明體</vt:lpstr>
      <vt:lpstr>標楷體</vt:lpstr>
      <vt:lpstr>Arial</vt:lpstr>
      <vt:lpstr>Calibri</vt:lpstr>
      <vt:lpstr>Calibri Light</vt:lpstr>
      <vt:lpstr>Times New Roman</vt:lpstr>
      <vt:lpstr>Office 佈景主題</vt:lpstr>
      <vt:lpstr>PowerPoint 簡報</vt:lpstr>
      <vt:lpstr>實習前應該注意哪些事情？</vt:lpstr>
      <vt:lpstr>實習期間應該要注意哪些事情？</vt:lpstr>
      <vt:lpstr>PowerPoint 簡報</vt:lpstr>
      <vt:lpstr>PowerPoint 簡報</vt:lpstr>
      <vt:lpstr>如果發現實習公司一直沒有撥付薪水或領到的薪水比實習合約議定的少，應該要怎麼處理？</vt:lpstr>
      <vt:lpstr>PowerPoint 簡報</vt:lpstr>
      <vt:lpstr>在前往合作機構途中或是在實習工作時，假設不小心發生意外，應該怎麼辦？</vt:lpstr>
      <vt:lpstr>PowerPoint 簡報</vt:lpstr>
      <vt:lpstr>合作機構忽然要簽署其他契約文件，應該要簽署嗎？</vt:lpstr>
      <vt:lpstr>學生實習期間發生性騷擾，應如何處理？</vt:lpstr>
      <vt:lpstr>行為人為「學生」，適用性工法及性平法</vt:lpstr>
      <vt:lpstr>學生實習期間若有任何問題時，需聯絡何人？</vt:lpstr>
      <vt:lpstr>工作勿兒戲，職安須知保你命</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校外實習安全講習</dc:title>
  <dc:creator>nit20250409</dc:creator>
  <cp:lastModifiedBy>nit20250409</cp:lastModifiedBy>
  <cp:revision>27</cp:revision>
  <dcterms:created xsi:type="dcterms:W3CDTF">2025-12-17T02:02:11Z</dcterms:created>
  <dcterms:modified xsi:type="dcterms:W3CDTF">2025-12-18T00:29:55Z</dcterms:modified>
</cp:coreProperties>
</file>